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jpg" ContentType="image/jpg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8398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665576" y="581778"/>
            <a:ext cx="16957040" cy="9123680"/>
          </a:xfrm>
          <a:custGeom>
            <a:avLst/>
            <a:gdLst/>
            <a:ahLst/>
            <a:cxnLst/>
            <a:rect l="l" t="t" r="r" b="b"/>
            <a:pathLst>
              <a:path w="16957040" h="9123680">
                <a:moveTo>
                  <a:pt x="16956846" y="9123442"/>
                </a:moveTo>
                <a:lnTo>
                  <a:pt x="0" y="9123442"/>
                </a:lnTo>
                <a:lnTo>
                  <a:pt x="0" y="0"/>
                </a:lnTo>
                <a:lnTo>
                  <a:pt x="16956846" y="0"/>
                </a:lnTo>
                <a:lnTo>
                  <a:pt x="16956846" y="912344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665639" y="581778"/>
            <a:ext cx="16957040" cy="9123680"/>
          </a:xfrm>
          <a:custGeom>
            <a:avLst/>
            <a:gdLst/>
            <a:ahLst/>
            <a:cxnLst/>
            <a:rect l="l" t="t" r="r" b="b"/>
            <a:pathLst>
              <a:path w="16957040" h="9123680">
                <a:moveTo>
                  <a:pt x="0" y="0"/>
                </a:moveTo>
                <a:lnTo>
                  <a:pt x="16956602" y="0"/>
                </a:lnTo>
                <a:lnTo>
                  <a:pt x="16956602" y="9123312"/>
                </a:lnTo>
                <a:lnTo>
                  <a:pt x="0" y="9123312"/>
                </a:lnTo>
                <a:lnTo>
                  <a:pt x="0" y="0"/>
                </a:lnTo>
                <a:close/>
              </a:path>
            </a:pathLst>
          </a:custGeom>
          <a:ln w="571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139921"/>
            <a:ext cx="12029990" cy="2147077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67057" y="0"/>
            <a:ext cx="10320941" cy="199776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536562" y="2856754"/>
            <a:ext cx="7214870" cy="1846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rgbClr val="2D3B44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8398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2D3B44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8398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636815" y="4352186"/>
            <a:ext cx="6554470" cy="4906645"/>
          </a:xfrm>
          <a:custGeom>
            <a:avLst/>
            <a:gdLst/>
            <a:ahLst/>
            <a:cxnLst/>
            <a:rect l="l" t="t" r="r" b="b"/>
            <a:pathLst>
              <a:path w="6554470" h="4906645">
                <a:moveTo>
                  <a:pt x="6554261" y="4906113"/>
                </a:moveTo>
                <a:lnTo>
                  <a:pt x="0" y="4906113"/>
                </a:lnTo>
                <a:lnTo>
                  <a:pt x="0" y="0"/>
                </a:lnTo>
                <a:lnTo>
                  <a:pt x="6554261" y="0"/>
                </a:lnTo>
                <a:lnTo>
                  <a:pt x="6554261" y="4906113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636857" y="4352186"/>
            <a:ext cx="6551930" cy="4906010"/>
          </a:xfrm>
          <a:custGeom>
            <a:avLst/>
            <a:gdLst/>
            <a:ahLst/>
            <a:cxnLst/>
            <a:rect l="l" t="t" r="r" b="b"/>
            <a:pathLst>
              <a:path w="6551930" h="4906009">
                <a:moveTo>
                  <a:pt x="0" y="0"/>
                </a:moveTo>
                <a:lnTo>
                  <a:pt x="6551774" y="0"/>
                </a:lnTo>
                <a:lnTo>
                  <a:pt x="6551774" y="4905969"/>
                </a:lnTo>
                <a:lnTo>
                  <a:pt x="0" y="4905969"/>
                </a:lnTo>
                <a:lnTo>
                  <a:pt x="0" y="0"/>
                </a:lnTo>
                <a:close/>
              </a:path>
            </a:pathLst>
          </a:custGeom>
          <a:ln w="571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7340" y="5980961"/>
            <a:ext cx="123825" cy="12382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7340" y="7009661"/>
            <a:ext cx="123825" cy="12382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7340" y="7524011"/>
            <a:ext cx="123825" cy="1238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2D3B44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3803776" y="0"/>
            <a:ext cx="4484370" cy="3632200"/>
          </a:xfrm>
          <a:custGeom>
            <a:avLst/>
            <a:gdLst/>
            <a:ahLst/>
            <a:cxnLst/>
            <a:rect l="l" t="t" r="r" b="b"/>
            <a:pathLst>
              <a:path w="4484369" h="3632200">
                <a:moveTo>
                  <a:pt x="4484223" y="3632204"/>
                </a:moveTo>
                <a:lnTo>
                  <a:pt x="4416382" y="3547385"/>
                </a:lnTo>
                <a:lnTo>
                  <a:pt x="4386131" y="3496585"/>
                </a:lnTo>
                <a:lnTo>
                  <a:pt x="4205460" y="3267985"/>
                </a:lnTo>
                <a:lnTo>
                  <a:pt x="4175225" y="3217185"/>
                </a:lnTo>
                <a:lnTo>
                  <a:pt x="4083748" y="3102885"/>
                </a:lnTo>
                <a:lnTo>
                  <a:pt x="3958921" y="2950485"/>
                </a:lnTo>
                <a:lnTo>
                  <a:pt x="3862173" y="2836185"/>
                </a:lnTo>
                <a:lnTo>
                  <a:pt x="3761899" y="2721885"/>
                </a:lnTo>
                <a:lnTo>
                  <a:pt x="3727559" y="2683785"/>
                </a:lnTo>
                <a:lnTo>
                  <a:pt x="3691819" y="2658385"/>
                </a:lnTo>
                <a:lnTo>
                  <a:pt x="3581569" y="2544085"/>
                </a:lnTo>
                <a:lnTo>
                  <a:pt x="3543856" y="2518685"/>
                </a:lnTo>
                <a:lnTo>
                  <a:pt x="3505684" y="2480585"/>
                </a:lnTo>
                <a:lnTo>
                  <a:pt x="3467068" y="2455185"/>
                </a:lnTo>
                <a:lnTo>
                  <a:pt x="3428022" y="2417085"/>
                </a:lnTo>
                <a:lnTo>
                  <a:pt x="3348693" y="2366285"/>
                </a:lnTo>
                <a:lnTo>
                  <a:pt x="3308439" y="2328185"/>
                </a:lnTo>
                <a:lnTo>
                  <a:pt x="3226820" y="2277385"/>
                </a:lnTo>
                <a:lnTo>
                  <a:pt x="3185484" y="2239285"/>
                </a:lnTo>
                <a:lnTo>
                  <a:pt x="3016951" y="2137685"/>
                </a:lnTo>
                <a:lnTo>
                  <a:pt x="2756121" y="1985285"/>
                </a:lnTo>
                <a:lnTo>
                  <a:pt x="2533322" y="1858285"/>
                </a:lnTo>
                <a:lnTo>
                  <a:pt x="2488336" y="1845585"/>
                </a:lnTo>
                <a:lnTo>
                  <a:pt x="2307437" y="1743985"/>
                </a:lnTo>
                <a:lnTo>
                  <a:pt x="2262044" y="1731285"/>
                </a:lnTo>
                <a:lnTo>
                  <a:pt x="2125681" y="1655085"/>
                </a:lnTo>
                <a:lnTo>
                  <a:pt x="1989337" y="1591585"/>
                </a:lnTo>
                <a:lnTo>
                  <a:pt x="1898638" y="1540785"/>
                </a:lnTo>
                <a:lnTo>
                  <a:pt x="1853390" y="1528085"/>
                </a:lnTo>
                <a:lnTo>
                  <a:pt x="1718216" y="1451885"/>
                </a:lnTo>
                <a:lnTo>
                  <a:pt x="1674260" y="1426485"/>
                </a:lnTo>
                <a:lnTo>
                  <a:pt x="1630309" y="1413785"/>
                </a:lnTo>
                <a:lnTo>
                  <a:pt x="1238301" y="1185185"/>
                </a:lnTo>
                <a:lnTo>
                  <a:pt x="985356" y="1032785"/>
                </a:lnTo>
                <a:lnTo>
                  <a:pt x="944227" y="994685"/>
                </a:lnTo>
                <a:lnTo>
                  <a:pt x="823010" y="918485"/>
                </a:lnTo>
                <a:lnTo>
                  <a:pt x="783394" y="880385"/>
                </a:lnTo>
                <a:lnTo>
                  <a:pt x="744206" y="854985"/>
                </a:lnTo>
                <a:lnTo>
                  <a:pt x="705468" y="816885"/>
                </a:lnTo>
                <a:lnTo>
                  <a:pt x="667198" y="791485"/>
                </a:lnTo>
                <a:lnTo>
                  <a:pt x="629417" y="753385"/>
                </a:lnTo>
                <a:lnTo>
                  <a:pt x="592145" y="727985"/>
                </a:lnTo>
                <a:lnTo>
                  <a:pt x="555403" y="689885"/>
                </a:lnTo>
                <a:lnTo>
                  <a:pt x="519210" y="664485"/>
                </a:lnTo>
                <a:lnTo>
                  <a:pt x="448554" y="588285"/>
                </a:lnTo>
                <a:lnTo>
                  <a:pt x="414130" y="562885"/>
                </a:lnTo>
                <a:lnTo>
                  <a:pt x="347195" y="486685"/>
                </a:lnTo>
                <a:lnTo>
                  <a:pt x="282941" y="410485"/>
                </a:lnTo>
                <a:lnTo>
                  <a:pt x="221531" y="334285"/>
                </a:lnTo>
                <a:lnTo>
                  <a:pt x="163125" y="258085"/>
                </a:lnTo>
                <a:lnTo>
                  <a:pt x="107886" y="181885"/>
                </a:lnTo>
                <a:lnTo>
                  <a:pt x="55974" y="105685"/>
                </a:lnTo>
                <a:lnTo>
                  <a:pt x="31316" y="54885"/>
                </a:lnTo>
                <a:lnTo>
                  <a:pt x="7551" y="16785"/>
                </a:lnTo>
                <a:lnTo>
                  <a:pt x="0" y="0"/>
                </a:lnTo>
                <a:lnTo>
                  <a:pt x="4484223" y="0"/>
                </a:lnTo>
                <a:lnTo>
                  <a:pt x="4484223" y="3632204"/>
                </a:lnTo>
                <a:close/>
              </a:path>
            </a:pathLst>
          </a:custGeom>
          <a:solidFill>
            <a:srgbClr val="DAECF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9305" y="0"/>
            <a:ext cx="4748694" cy="458487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991508"/>
            <a:ext cx="5695577" cy="429549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757538"/>
            <a:ext cx="11412984" cy="2152649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0" y="1022800"/>
            <a:ext cx="11158220" cy="1492885"/>
          </a:xfrm>
          <a:custGeom>
            <a:avLst/>
            <a:gdLst/>
            <a:ahLst/>
            <a:cxnLst/>
            <a:rect l="l" t="t" r="r" b="b"/>
            <a:pathLst>
              <a:path w="11158220" h="1492885">
                <a:moveTo>
                  <a:pt x="10411302" y="1492762"/>
                </a:moveTo>
                <a:lnTo>
                  <a:pt x="0" y="1492762"/>
                </a:lnTo>
                <a:lnTo>
                  <a:pt x="0" y="0"/>
                </a:lnTo>
                <a:lnTo>
                  <a:pt x="10411302" y="0"/>
                </a:lnTo>
                <a:lnTo>
                  <a:pt x="10458504" y="1468"/>
                </a:lnTo>
                <a:lnTo>
                  <a:pt x="10504926" y="5815"/>
                </a:lnTo>
                <a:lnTo>
                  <a:pt x="10550481" y="12953"/>
                </a:lnTo>
                <a:lnTo>
                  <a:pt x="10595080" y="22795"/>
                </a:lnTo>
                <a:lnTo>
                  <a:pt x="10638637" y="35253"/>
                </a:lnTo>
                <a:lnTo>
                  <a:pt x="10681064" y="50239"/>
                </a:lnTo>
                <a:lnTo>
                  <a:pt x="10722274" y="67668"/>
                </a:lnTo>
                <a:lnTo>
                  <a:pt x="10762179" y="87450"/>
                </a:lnTo>
                <a:lnTo>
                  <a:pt x="10800692" y="109498"/>
                </a:lnTo>
                <a:lnTo>
                  <a:pt x="10837726" y="133726"/>
                </a:lnTo>
                <a:lnTo>
                  <a:pt x="10873192" y="160046"/>
                </a:lnTo>
                <a:lnTo>
                  <a:pt x="10907004" y="188369"/>
                </a:lnTo>
                <a:lnTo>
                  <a:pt x="10939073" y="218610"/>
                </a:lnTo>
                <a:lnTo>
                  <a:pt x="10969314" y="250679"/>
                </a:lnTo>
                <a:lnTo>
                  <a:pt x="10997637" y="284491"/>
                </a:lnTo>
                <a:lnTo>
                  <a:pt x="11023957" y="319957"/>
                </a:lnTo>
                <a:lnTo>
                  <a:pt x="11048185" y="356990"/>
                </a:lnTo>
                <a:lnTo>
                  <a:pt x="11070233" y="395503"/>
                </a:lnTo>
                <a:lnTo>
                  <a:pt x="11090015" y="435408"/>
                </a:lnTo>
                <a:lnTo>
                  <a:pt x="11107444" y="476618"/>
                </a:lnTo>
                <a:lnTo>
                  <a:pt x="11122430" y="519045"/>
                </a:lnTo>
                <a:lnTo>
                  <a:pt x="11134888" y="562602"/>
                </a:lnTo>
                <a:lnTo>
                  <a:pt x="11144730" y="607202"/>
                </a:lnTo>
                <a:lnTo>
                  <a:pt x="11151868" y="652757"/>
                </a:lnTo>
                <a:lnTo>
                  <a:pt x="11156215" y="699179"/>
                </a:lnTo>
                <a:lnTo>
                  <a:pt x="11157684" y="746381"/>
                </a:lnTo>
                <a:lnTo>
                  <a:pt x="11156215" y="793583"/>
                </a:lnTo>
                <a:lnTo>
                  <a:pt x="11151868" y="840006"/>
                </a:lnTo>
                <a:lnTo>
                  <a:pt x="11144730" y="885560"/>
                </a:lnTo>
                <a:lnTo>
                  <a:pt x="11134888" y="930160"/>
                </a:lnTo>
                <a:lnTo>
                  <a:pt x="11122430" y="973717"/>
                </a:lnTo>
                <a:lnTo>
                  <a:pt x="11107444" y="1016144"/>
                </a:lnTo>
                <a:lnTo>
                  <a:pt x="11090015" y="1057354"/>
                </a:lnTo>
                <a:lnTo>
                  <a:pt x="11070233" y="1097259"/>
                </a:lnTo>
                <a:lnTo>
                  <a:pt x="11048185" y="1135772"/>
                </a:lnTo>
                <a:lnTo>
                  <a:pt x="11023957" y="1172805"/>
                </a:lnTo>
                <a:lnTo>
                  <a:pt x="10997637" y="1208271"/>
                </a:lnTo>
                <a:lnTo>
                  <a:pt x="10969314" y="1242083"/>
                </a:lnTo>
                <a:lnTo>
                  <a:pt x="10939073" y="1274152"/>
                </a:lnTo>
                <a:lnTo>
                  <a:pt x="10907004" y="1304393"/>
                </a:lnTo>
                <a:lnTo>
                  <a:pt x="10873192" y="1332716"/>
                </a:lnTo>
                <a:lnTo>
                  <a:pt x="10837726" y="1359036"/>
                </a:lnTo>
                <a:lnTo>
                  <a:pt x="10800692" y="1383264"/>
                </a:lnTo>
                <a:lnTo>
                  <a:pt x="10762179" y="1405312"/>
                </a:lnTo>
                <a:lnTo>
                  <a:pt x="10722274" y="1425094"/>
                </a:lnTo>
                <a:lnTo>
                  <a:pt x="10681064" y="1442522"/>
                </a:lnTo>
                <a:lnTo>
                  <a:pt x="10638637" y="1457509"/>
                </a:lnTo>
                <a:lnTo>
                  <a:pt x="10595080" y="1469967"/>
                </a:lnTo>
                <a:lnTo>
                  <a:pt x="10550481" y="1479809"/>
                </a:lnTo>
                <a:lnTo>
                  <a:pt x="10504926" y="1486947"/>
                </a:lnTo>
                <a:lnTo>
                  <a:pt x="10458504" y="1491294"/>
                </a:lnTo>
                <a:lnTo>
                  <a:pt x="10411302" y="14927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2D3B44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90553" y="821116"/>
            <a:ext cx="13106893" cy="1493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rgbClr val="2D3B44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18468" y="3182782"/>
            <a:ext cx="7423784" cy="375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Relationship Id="rId4" Type="http://schemas.openxmlformats.org/officeDocument/2006/relationships/image" Target="../media/image15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665576" y="134856"/>
              <a:ext cx="16957040" cy="9123680"/>
            </a:xfrm>
            <a:custGeom>
              <a:avLst/>
              <a:gdLst/>
              <a:ahLst/>
              <a:cxnLst/>
              <a:rect l="l" t="t" r="r" b="b"/>
              <a:pathLst>
                <a:path w="16957040" h="9123680">
                  <a:moveTo>
                    <a:pt x="16956846" y="9123442"/>
                  </a:moveTo>
                  <a:lnTo>
                    <a:pt x="0" y="9123442"/>
                  </a:lnTo>
                  <a:lnTo>
                    <a:pt x="0" y="0"/>
                  </a:lnTo>
                  <a:lnTo>
                    <a:pt x="16956846" y="0"/>
                  </a:lnTo>
                  <a:lnTo>
                    <a:pt x="16956846" y="91234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65639" y="134856"/>
              <a:ext cx="16957040" cy="9123680"/>
            </a:xfrm>
            <a:custGeom>
              <a:avLst/>
              <a:gdLst/>
              <a:ahLst/>
              <a:cxnLst/>
              <a:rect l="l" t="t" r="r" b="b"/>
              <a:pathLst>
                <a:path w="16957040" h="9123680">
                  <a:moveTo>
                    <a:pt x="0" y="0"/>
                  </a:moveTo>
                  <a:lnTo>
                    <a:pt x="16956602" y="0"/>
                  </a:lnTo>
                  <a:lnTo>
                    <a:pt x="16956602" y="9123312"/>
                  </a:lnTo>
                  <a:lnTo>
                    <a:pt x="0" y="9123312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39921"/>
              <a:ext cx="12029990" cy="214707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7057" y="0"/>
              <a:ext cx="10320941" cy="199776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746239" y="5110145"/>
              <a:ext cx="10795635" cy="1920875"/>
            </a:xfrm>
            <a:custGeom>
              <a:avLst/>
              <a:gdLst/>
              <a:ahLst/>
              <a:cxnLst/>
              <a:rect l="l" t="t" r="r" b="b"/>
              <a:pathLst>
                <a:path w="10795635" h="1920875">
                  <a:moveTo>
                    <a:pt x="10538344" y="1920468"/>
                  </a:moveTo>
                  <a:lnTo>
                    <a:pt x="257175" y="1920468"/>
                  </a:lnTo>
                  <a:lnTo>
                    <a:pt x="206768" y="1915480"/>
                  </a:lnTo>
                  <a:lnTo>
                    <a:pt x="158758" y="1900891"/>
                  </a:lnTo>
                  <a:lnTo>
                    <a:pt x="114494" y="1877259"/>
                  </a:lnTo>
                  <a:lnTo>
                    <a:pt x="75324" y="1845143"/>
                  </a:lnTo>
                  <a:lnTo>
                    <a:pt x="43208" y="1805974"/>
                  </a:lnTo>
                  <a:lnTo>
                    <a:pt x="19576" y="1761709"/>
                  </a:lnTo>
                  <a:lnTo>
                    <a:pt x="4987" y="1713699"/>
                  </a:lnTo>
                  <a:lnTo>
                    <a:pt x="0" y="1663293"/>
                  </a:lnTo>
                  <a:lnTo>
                    <a:pt x="0" y="257175"/>
                  </a:lnTo>
                  <a:lnTo>
                    <a:pt x="4987" y="206768"/>
                  </a:lnTo>
                  <a:lnTo>
                    <a:pt x="19576" y="158758"/>
                  </a:lnTo>
                  <a:lnTo>
                    <a:pt x="43208" y="114494"/>
                  </a:lnTo>
                  <a:lnTo>
                    <a:pt x="75324" y="75324"/>
                  </a:lnTo>
                  <a:lnTo>
                    <a:pt x="114494" y="43208"/>
                  </a:lnTo>
                  <a:lnTo>
                    <a:pt x="158758" y="19576"/>
                  </a:lnTo>
                  <a:lnTo>
                    <a:pt x="206768" y="4987"/>
                  </a:lnTo>
                  <a:lnTo>
                    <a:pt x="257175" y="0"/>
                  </a:lnTo>
                  <a:lnTo>
                    <a:pt x="10538344" y="0"/>
                  </a:lnTo>
                  <a:lnTo>
                    <a:pt x="10588750" y="4987"/>
                  </a:lnTo>
                  <a:lnTo>
                    <a:pt x="10636760" y="19576"/>
                  </a:lnTo>
                  <a:lnTo>
                    <a:pt x="10681025" y="43208"/>
                  </a:lnTo>
                  <a:lnTo>
                    <a:pt x="10720194" y="75324"/>
                  </a:lnTo>
                  <a:lnTo>
                    <a:pt x="10752310" y="114494"/>
                  </a:lnTo>
                  <a:lnTo>
                    <a:pt x="10775943" y="158758"/>
                  </a:lnTo>
                  <a:lnTo>
                    <a:pt x="10790532" y="206768"/>
                  </a:lnTo>
                  <a:lnTo>
                    <a:pt x="10795133" y="253272"/>
                  </a:lnTo>
                  <a:lnTo>
                    <a:pt x="10795133" y="1667195"/>
                  </a:lnTo>
                  <a:lnTo>
                    <a:pt x="10790532" y="1713699"/>
                  </a:lnTo>
                  <a:lnTo>
                    <a:pt x="10775943" y="1761709"/>
                  </a:lnTo>
                  <a:lnTo>
                    <a:pt x="10752310" y="1805974"/>
                  </a:lnTo>
                  <a:lnTo>
                    <a:pt x="10720194" y="1845143"/>
                  </a:lnTo>
                  <a:lnTo>
                    <a:pt x="10681025" y="1877259"/>
                  </a:lnTo>
                  <a:lnTo>
                    <a:pt x="10636760" y="1900891"/>
                  </a:lnTo>
                  <a:lnTo>
                    <a:pt x="10588750" y="1915480"/>
                  </a:lnTo>
                  <a:lnTo>
                    <a:pt x="10538344" y="1920468"/>
                  </a:lnTo>
                  <a:close/>
                </a:path>
              </a:pathLst>
            </a:custGeom>
            <a:solidFill>
              <a:srgbClr val="8398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5702684" y="5079024"/>
            <a:ext cx="6882765" cy="182562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dirty="0" sz="3400" spc="75" b="1">
                <a:latin typeface="Century Gothic"/>
                <a:cs typeface="Century Gothic"/>
              </a:rPr>
              <a:t>BY</a:t>
            </a:r>
            <a:r>
              <a:rPr dirty="0" sz="3400" spc="-135" b="1">
                <a:latin typeface="Century Gothic"/>
                <a:cs typeface="Century Gothic"/>
              </a:rPr>
              <a:t> </a:t>
            </a:r>
            <a:r>
              <a:rPr dirty="0" sz="3400" spc="100" b="1">
                <a:latin typeface="Century Gothic"/>
                <a:cs typeface="Century Gothic"/>
              </a:rPr>
              <a:t>BISHAL</a:t>
            </a:r>
            <a:r>
              <a:rPr dirty="0" sz="3400" spc="-130" b="1">
                <a:latin typeface="Century Gothic"/>
                <a:cs typeface="Century Gothic"/>
              </a:rPr>
              <a:t> </a:t>
            </a:r>
            <a:r>
              <a:rPr dirty="0" sz="3400" spc="-20" b="1">
                <a:latin typeface="Century Gothic"/>
                <a:cs typeface="Century Gothic"/>
              </a:rPr>
              <a:t>GIRI</a:t>
            </a:r>
            <a:endParaRPr sz="34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dirty="0" sz="3400" b="1">
                <a:latin typeface="Century Gothic"/>
                <a:cs typeface="Century Gothic"/>
              </a:rPr>
              <a:t>Symbol</a:t>
            </a:r>
            <a:r>
              <a:rPr dirty="0" sz="3400" spc="-105" b="1">
                <a:latin typeface="Century Gothic"/>
                <a:cs typeface="Century Gothic"/>
              </a:rPr>
              <a:t> </a:t>
            </a:r>
            <a:r>
              <a:rPr dirty="0" sz="3400" spc="-30" b="1">
                <a:latin typeface="Century Gothic"/>
                <a:cs typeface="Century Gothic"/>
              </a:rPr>
              <a:t>no</a:t>
            </a:r>
            <a:r>
              <a:rPr dirty="0" sz="3400" spc="-105" b="1">
                <a:latin typeface="Century Gothic"/>
                <a:cs typeface="Century Gothic"/>
              </a:rPr>
              <a:t> </a:t>
            </a:r>
            <a:r>
              <a:rPr dirty="0" sz="3400" spc="180" b="1">
                <a:latin typeface="Century Gothic"/>
                <a:cs typeface="Century Gothic"/>
              </a:rPr>
              <a:t>:24600/076</a:t>
            </a:r>
            <a:endParaRPr sz="34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dirty="0" sz="3400" spc="350" b="1">
                <a:latin typeface="Century Gothic"/>
                <a:cs typeface="Century Gothic"/>
              </a:rPr>
              <a:t>TU</a:t>
            </a:r>
            <a:r>
              <a:rPr dirty="0" sz="3400" spc="-145" b="1">
                <a:latin typeface="Century Gothic"/>
                <a:cs typeface="Century Gothic"/>
              </a:rPr>
              <a:t> </a:t>
            </a:r>
            <a:r>
              <a:rPr dirty="0" sz="3400" spc="-85" b="1">
                <a:latin typeface="Century Gothic"/>
                <a:cs typeface="Century Gothic"/>
              </a:rPr>
              <a:t>reg</a:t>
            </a:r>
            <a:r>
              <a:rPr dirty="0" sz="3400" spc="-145" b="1">
                <a:latin typeface="Century Gothic"/>
                <a:cs typeface="Century Gothic"/>
              </a:rPr>
              <a:t> </a:t>
            </a:r>
            <a:r>
              <a:rPr dirty="0" sz="3400" spc="-30" b="1">
                <a:latin typeface="Century Gothic"/>
                <a:cs typeface="Century Gothic"/>
              </a:rPr>
              <a:t>no</a:t>
            </a:r>
            <a:r>
              <a:rPr dirty="0" sz="3400" spc="-140" b="1">
                <a:latin typeface="Century Gothic"/>
                <a:cs typeface="Century Gothic"/>
              </a:rPr>
              <a:t> :</a:t>
            </a:r>
            <a:r>
              <a:rPr dirty="0" sz="3400" spc="-145" b="1">
                <a:latin typeface="Century Gothic"/>
                <a:cs typeface="Century Gothic"/>
              </a:rPr>
              <a:t> </a:t>
            </a:r>
            <a:r>
              <a:rPr dirty="0" sz="3400" spc="265" b="1">
                <a:latin typeface="Century Gothic"/>
                <a:cs typeface="Century Gothic"/>
              </a:rPr>
              <a:t>5-</a:t>
            </a:r>
            <a:r>
              <a:rPr dirty="0" sz="3400" spc="190" b="1">
                <a:latin typeface="Century Gothic"/>
                <a:cs typeface="Century Gothic"/>
              </a:rPr>
              <a:t>2-</a:t>
            </a:r>
            <a:r>
              <a:rPr dirty="0" sz="3400" spc="305" b="1">
                <a:latin typeface="Century Gothic"/>
                <a:cs typeface="Century Gothic"/>
              </a:rPr>
              <a:t>0459-</a:t>
            </a:r>
            <a:r>
              <a:rPr dirty="0" sz="3400" spc="225" b="1">
                <a:latin typeface="Century Gothic"/>
                <a:cs typeface="Century Gothic"/>
              </a:rPr>
              <a:t>0001-</a:t>
            </a:r>
            <a:r>
              <a:rPr dirty="0" sz="3400" spc="-20" b="1">
                <a:latin typeface="Century Gothic"/>
                <a:cs typeface="Century Gothic"/>
              </a:rPr>
              <a:t>2019</a:t>
            </a:r>
            <a:endParaRPr sz="34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79435" y="2333732"/>
            <a:ext cx="9496425" cy="268287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16300"/>
              </a:lnSpc>
              <a:spcBef>
                <a:spcPts val="95"/>
              </a:spcBef>
            </a:pPr>
            <a:r>
              <a:rPr dirty="0" sz="5000" spc="-5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dirty="0" sz="5000" spc="56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dirty="0" sz="5000" spc="-1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5000" spc="-42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dirty="0" sz="5000" spc="-32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dirty="0" sz="5000" spc="-385">
                <a:solidFill>
                  <a:srgbClr val="000000"/>
                </a:solidFill>
                <a:latin typeface="Arial"/>
                <a:cs typeface="Arial"/>
              </a:rPr>
              <a:t>TE</a:t>
            </a:r>
            <a:r>
              <a:rPr dirty="0" sz="5000" spc="-375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dirty="0" sz="5000" spc="-32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dirty="0" sz="5000" spc="-365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dirty="0" sz="5000" spc="-355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dirty="0" sz="5000" spc="-42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dirty="0" sz="5000" spc="275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dirty="0" sz="5000" spc="-1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5000" spc="-215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dirty="0" sz="5000" spc="-225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dirty="0" sz="5000" spc="-215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dirty="0" sz="5000" spc="-19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dirty="0" sz="5000" spc="-215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dirty="0" sz="5000" spc="70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dirty="0" sz="5000" spc="-19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dirty="0" sz="5000" spc="434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dirty="0" sz="5000" spc="-1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5000" spc="-155">
                <a:solidFill>
                  <a:srgbClr val="000000"/>
                </a:solidFill>
                <a:latin typeface="Arial"/>
                <a:cs typeface="Arial"/>
              </a:rPr>
              <a:t>“</a:t>
            </a:r>
            <a:r>
              <a:rPr dirty="0" sz="5000" spc="-285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dirty="0" sz="5000" spc="-30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dirty="0" sz="5000" spc="-275">
                <a:solidFill>
                  <a:srgbClr val="000000"/>
                </a:solidFill>
                <a:latin typeface="Arial"/>
                <a:cs typeface="Arial"/>
              </a:rPr>
              <a:t>D</a:t>
            </a:r>
            <a:r>
              <a:rPr dirty="0" sz="5000" spc="59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dirty="0" sz="5000" spc="-37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dirty="0" sz="5000" spc="59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dirty="0" sz="5000" spc="-28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dirty="0" sz="5000" spc="-30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dirty="0" sz="5000" spc="590">
                <a:solidFill>
                  <a:srgbClr val="000000"/>
                </a:solidFill>
                <a:latin typeface="Arial"/>
                <a:cs typeface="Arial"/>
              </a:rPr>
              <a:t>T:</a:t>
            </a:r>
            <a:r>
              <a:rPr dirty="0" sz="5000" spc="-325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dirty="0" sz="5000" spc="-335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dirty="0" sz="5000" spc="-315">
                <a:solidFill>
                  <a:srgbClr val="000000"/>
                </a:solidFill>
                <a:latin typeface="Arial"/>
                <a:cs typeface="Arial"/>
              </a:rPr>
              <a:t>V</a:t>
            </a:r>
            <a:r>
              <a:rPr dirty="0" sz="5000" spc="-30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dirty="0" sz="5000" spc="-285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dirty="0" sz="5000" spc="-315">
                <a:solidFill>
                  <a:srgbClr val="000000"/>
                </a:solidFill>
                <a:latin typeface="Arial"/>
                <a:cs typeface="Arial"/>
              </a:rPr>
              <a:t>U</a:t>
            </a:r>
            <a:r>
              <a:rPr dirty="0" sz="5000" spc="-335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dirty="0" sz="5000" spc="-37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dirty="0" sz="5000" spc="-30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dirty="0" sz="5000" spc="-27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dirty="0" sz="5000" spc="-37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dirty="0" sz="5000" spc="-300">
                <a:solidFill>
                  <a:srgbClr val="000000"/>
                </a:solidFill>
                <a:latin typeface="Arial"/>
                <a:cs typeface="Arial"/>
              </a:rPr>
              <a:t>Z</a:t>
            </a:r>
            <a:r>
              <a:rPr dirty="0" sz="5000" spc="-37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dirty="0" sz="5000" spc="-27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dirty="0" sz="5000" spc="325">
                <a:solidFill>
                  <a:srgbClr val="000000"/>
                </a:solidFill>
                <a:latin typeface="Arial"/>
                <a:cs typeface="Arial"/>
              </a:rPr>
              <a:t>G</a:t>
            </a:r>
            <a:r>
              <a:rPr dirty="0" sz="5000" spc="-14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5000" spc="-285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dirty="0" sz="5000" spc="-185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dirty="0" sz="5000" spc="-250">
                <a:solidFill>
                  <a:srgbClr val="000000"/>
                </a:solidFill>
                <a:latin typeface="Arial"/>
                <a:cs typeface="Arial"/>
              </a:rPr>
              <a:t>TE</a:t>
            </a:r>
            <a:r>
              <a:rPr dirty="0" sz="5000" spc="-24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dirty="0" sz="5000" spc="675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dirty="0" sz="5000" spc="-22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dirty="0" sz="5000" spc="-285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dirty="0" sz="5000" spc="-24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dirty="0" sz="5000" spc="-285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dirty="0" sz="5000" spc="-185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dirty="0" sz="5000" spc="-229">
                <a:solidFill>
                  <a:srgbClr val="000000"/>
                </a:solidFill>
                <a:latin typeface="Arial"/>
                <a:cs typeface="Arial"/>
              </a:rPr>
              <a:t>G</a:t>
            </a:r>
            <a:r>
              <a:rPr dirty="0" sz="5000" spc="409">
                <a:solidFill>
                  <a:srgbClr val="000000"/>
                </a:solidFill>
                <a:latin typeface="Arial"/>
                <a:cs typeface="Arial"/>
              </a:rPr>
              <a:t>”</a:t>
            </a:r>
            <a:endParaRPr sz="5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52418" y="5812856"/>
            <a:ext cx="2552700" cy="802005"/>
          </a:xfrm>
          <a:custGeom>
            <a:avLst/>
            <a:gdLst/>
            <a:ahLst/>
            <a:cxnLst/>
            <a:rect l="l" t="t" r="r" b="b"/>
            <a:pathLst>
              <a:path w="2552700" h="802004">
                <a:moveTo>
                  <a:pt x="2409577" y="802004"/>
                </a:moveTo>
                <a:lnTo>
                  <a:pt x="142874" y="802004"/>
                </a:lnTo>
                <a:lnTo>
                  <a:pt x="114871" y="799234"/>
                </a:lnTo>
                <a:lnTo>
                  <a:pt x="63607" y="778000"/>
                </a:lnTo>
                <a:lnTo>
                  <a:pt x="24004" y="738397"/>
                </a:lnTo>
                <a:lnTo>
                  <a:pt x="2770" y="687133"/>
                </a:lnTo>
                <a:lnTo>
                  <a:pt x="0" y="659129"/>
                </a:lnTo>
                <a:lnTo>
                  <a:pt x="0" y="142874"/>
                </a:lnTo>
                <a:lnTo>
                  <a:pt x="10875" y="88199"/>
                </a:lnTo>
                <a:lnTo>
                  <a:pt x="41847" y="41847"/>
                </a:lnTo>
                <a:lnTo>
                  <a:pt x="88199" y="10875"/>
                </a:lnTo>
                <a:lnTo>
                  <a:pt x="142874" y="0"/>
                </a:lnTo>
                <a:lnTo>
                  <a:pt x="2409577" y="0"/>
                </a:lnTo>
                <a:lnTo>
                  <a:pt x="2464252" y="10875"/>
                </a:lnTo>
                <a:lnTo>
                  <a:pt x="2510604" y="41847"/>
                </a:lnTo>
                <a:lnTo>
                  <a:pt x="2541576" y="88199"/>
                </a:lnTo>
                <a:lnTo>
                  <a:pt x="2552452" y="142874"/>
                </a:lnTo>
                <a:lnTo>
                  <a:pt x="2552452" y="659129"/>
                </a:lnTo>
                <a:lnTo>
                  <a:pt x="2541576" y="713805"/>
                </a:lnTo>
                <a:lnTo>
                  <a:pt x="2510604" y="760157"/>
                </a:lnTo>
                <a:lnTo>
                  <a:pt x="2464252" y="791129"/>
                </a:lnTo>
                <a:lnTo>
                  <a:pt x="2409577" y="802004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802611" y="6000181"/>
            <a:ext cx="10521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Week</a:t>
            </a:r>
            <a:r>
              <a:rPr dirty="0" sz="24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3778560" y="5812856"/>
            <a:ext cx="2552700" cy="802005"/>
          </a:xfrm>
          <a:custGeom>
            <a:avLst/>
            <a:gdLst/>
            <a:ahLst/>
            <a:cxnLst/>
            <a:rect l="l" t="t" r="r" b="b"/>
            <a:pathLst>
              <a:path w="2552700" h="802004">
                <a:moveTo>
                  <a:pt x="2409577" y="802004"/>
                </a:moveTo>
                <a:lnTo>
                  <a:pt x="142874" y="802004"/>
                </a:lnTo>
                <a:lnTo>
                  <a:pt x="114871" y="799234"/>
                </a:lnTo>
                <a:lnTo>
                  <a:pt x="63607" y="778000"/>
                </a:lnTo>
                <a:lnTo>
                  <a:pt x="24004" y="738397"/>
                </a:lnTo>
                <a:lnTo>
                  <a:pt x="2770" y="687133"/>
                </a:lnTo>
                <a:lnTo>
                  <a:pt x="0" y="659129"/>
                </a:lnTo>
                <a:lnTo>
                  <a:pt x="0" y="142874"/>
                </a:lnTo>
                <a:lnTo>
                  <a:pt x="10875" y="88199"/>
                </a:lnTo>
                <a:lnTo>
                  <a:pt x="41847" y="41847"/>
                </a:lnTo>
                <a:lnTo>
                  <a:pt x="88199" y="10875"/>
                </a:lnTo>
                <a:lnTo>
                  <a:pt x="142874" y="0"/>
                </a:lnTo>
                <a:lnTo>
                  <a:pt x="2409577" y="0"/>
                </a:lnTo>
                <a:lnTo>
                  <a:pt x="2464253" y="10875"/>
                </a:lnTo>
                <a:lnTo>
                  <a:pt x="2510604" y="41847"/>
                </a:lnTo>
                <a:lnTo>
                  <a:pt x="2541576" y="88199"/>
                </a:lnTo>
                <a:lnTo>
                  <a:pt x="2552452" y="142874"/>
                </a:lnTo>
                <a:lnTo>
                  <a:pt x="2552452" y="659129"/>
                </a:lnTo>
                <a:lnTo>
                  <a:pt x="2541576" y="713805"/>
                </a:lnTo>
                <a:lnTo>
                  <a:pt x="2510604" y="760157"/>
                </a:lnTo>
                <a:lnTo>
                  <a:pt x="2464253" y="791129"/>
                </a:lnTo>
                <a:lnTo>
                  <a:pt x="2409577" y="802004"/>
                </a:lnTo>
                <a:close/>
              </a:path>
            </a:pathLst>
          </a:custGeom>
          <a:solidFill>
            <a:srgbClr val="3DD9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528753" y="6000181"/>
            <a:ext cx="10521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Week</a:t>
            </a:r>
            <a:r>
              <a:rPr dirty="0" sz="24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6504702" y="5812856"/>
            <a:ext cx="2552700" cy="802005"/>
          </a:xfrm>
          <a:custGeom>
            <a:avLst/>
            <a:gdLst/>
            <a:ahLst/>
            <a:cxnLst/>
            <a:rect l="l" t="t" r="r" b="b"/>
            <a:pathLst>
              <a:path w="2552700" h="802004">
                <a:moveTo>
                  <a:pt x="2409577" y="802004"/>
                </a:moveTo>
                <a:lnTo>
                  <a:pt x="142874" y="802004"/>
                </a:lnTo>
                <a:lnTo>
                  <a:pt x="114871" y="799234"/>
                </a:lnTo>
                <a:lnTo>
                  <a:pt x="63607" y="778000"/>
                </a:lnTo>
                <a:lnTo>
                  <a:pt x="24004" y="738397"/>
                </a:lnTo>
                <a:lnTo>
                  <a:pt x="2770" y="687133"/>
                </a:lnTo>
                <a:lnTo>
                  <a:pt x="0" y="659129"/>
                </a:lnTo>
                <a:lnTo>
                  <a:pt x="0" y="142874"/>
                </a:lnTo>
                <a:lnTo>
                  <a:pt x="10875" y="88199"/>
                </a:lnTo>
                <a:lnTo>
                  <a:pt x="41846" y="41847"/>
                </a:lnTo>
                <a:lnTo>
                  <a:pt x="88198" y="10875"/>
                </a:lnTo>
                <a:lnTo>
                  <a:pt x="142874" y="0"/>
                </a:lnTo>
                <a:lnTo>
                  <a:pt x="2409577" y="0"/>
                </a:lnTo>
                <a:lnTo>
                  <a:pt x="2464252" y="10875"/>
                </a:lnTo>
                <a:lnTo>
                  <a:pt x="2510605" y="41847"/>
                </a:lnTo>
                <a:lnTo>
                  <a:pt x="2541576" y="88199"/>
                </a:lnTo>
                <a:lnTo>
                  <a:pt x="2552452" y="142874"/>
                </a:lnTo>
                <a:lnTo>
                  <a:pt x="2552452" y="659129"/>
                </a:lnTo>
                <a:lnTo>
                  <a:pt x="2541576" y="713805"/>
                </a:lnTo>
                <a:lnTo>
                  <a:pt x="2510605" y="760157"/>
                </a:lnTo>
                <a:lnTo>
                  <a:pt x="2464252" y="791129"/>
                </a:lnTo>
                <a:lnTo>
                  <a:pt x="2409577" y="802004"/>
                </a:lnTo>
                <a:close/>
              </a:path>
            </a:pathLst>
          </a:custGeom>
          <a:solidFill>
            <a:srgbClr val="37C8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7287786" y="6000181"/>
            <a:ext cx="9861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5">
                <a:solidFill>
                  <a:srgbClr val="FFFFFF"/>
                </a:solidFill>
                <a:latin typeface="Tahoma"/>
                <a:cs typeface="Tahoma"/>
              </a:rPr>
              <a:t>Week3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9230844" y="5812856"/>
            <a:ext cx="2552700" cy="802005"/>
          </a:xfrm>
          <a:custGeom>
            <a:avLst/>
            <a:gdLst/>
            <a:ahLst/>
            <a:cxnLst/>
            <a:rect l="l" t="t" r="r" b="b"/>
            <a:pathLst>
              <a:path w="2552700" h="802004">
                <a:moveTo>
                  <a:pt x="2409577" y="802004"/>
                </a:moveTo>
                <a:lnTo>
                  <a:pt x="142874" y="802004"/>
                </a:lnTo>
                <a:lnTo>
                  <a:pt x="114871" y="799234"/>
                </a:lnTo>
                <a:lnTo>
                  <a:pt x="63607" y="778000"/>
                </a:lnTo>
                <a:lnTo>
                  <a:pt x="24004" y="738397"/>
                </a:lnTo>
                <a:lnTo>
                  <a:pt x="2770" y="687133"/>
                </a:lnTo>
                <a:lnTo>
                  <a:pt x="0" y="659129"/>
                </a:lnTo>
                <a:lnTo>
                  <a:pt x="0" y="142874"/>
                </a:lnTo>
                <a:lnTo>
                  <a:pt x="10875" y="88199"/>
                </a:lnTo>
                <a:lnTo>
                  <a:pt x="41846" y="41847"/>
                </a:lnTo>
                <a:lnTo>
                  <a:pt x="88198" y="10875"/>
                </a:lnTo>
                <a:lnTo>
                  <a:pt x="142874" y="0"/>
                </a:lnTo>
                <a:lnTo>
                  <a:pt x="2409577" y="0"/>
                </a:lnTo>
                <a:lnTo>
                  <a:pt x="2464253" y="10875"/>
                </a:lnTo>
                <a:lnTo>
                  <a:pt x="2510604" y="41847"/>
                </a:lnTo>
                <a:lnTo>
                  <a:pt x="2541576" y="88199"/>
                </a:lnTo>
                <a:lnTo>
                  <a:pt x="2552452" y="142874"/>
                </a:lnTo>
                <a:lnTo>
                  <a:pt x="2552452" y="659129"/>
                </a:lnTo>
                <a:lnTo>
                  <a:pt x="2541576" y="713805"/>
                </a:lnTo>
                <a:lnTo>
                  <a:pt x="2510604" y="760157"/>
                </a:lnTo>
                <a:lnTo>
                  <a:pt x="2464253" y="791129"/>
                </a:lnTo>
                <a:lnTo>
                  <a:pt x="2409577" y="802004"/>
                </a:lnTo>
                <a:close/>
              </a:path>
            </a:pathLst>
          </a:custGeom>
          <a:solidFill>
            <a:srgbClr val="17AF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9981037" y="6000181"/>
            <a:ext cx="10521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Week</a:t>
            </a:r>
            <a:r>
              <a:rPr dirty="0" sz="24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1956987" y="5812856"/>
            <a:ext cx="2552700" cy="802005"/>
          </a:xfrm>
          <a:custGeom>
            <a:avLst/>
            <a:gdLst/>
            <a:ahLst/>
            <a:cxnLst/>
            <a:rect l="l" t="t" r="r" b="b"/>
            <a:pathLst>
              <a:path w="2552700" h="802004">
                <a:moveTo>
                  <a:pt x="2409577" y="802004"/>
                </a:moveTo>
                <a:lnTo>
                  <a:pt x="142874" y="802004"/>
                </a:lnTo>
                <a:lnTo>
                  <a:pt x="114871" y="799234"/>
                </a:lnTo>
                <a:lnTo>
                  <a:pt x="63607" y="778000"/>
                </a:lnTo>
                <a:lnTo>
                  <a:pt x="24004" y="738397"/>
                </a:lnTo>
                <a:lnTo>
                  <a:pt x="2770" y="687133"/>
                </a:lnTo>
                <a:lnTo>
                  <a:pt x="0" y="659129"/>
                </a:lnTo>
                <a:lnTo>
                  <a:pt x="0" y="142874"/>
                </a:lnTo>
                <a:lnTo>
                  <a:pt x="10875" y="88199"/>
                </a:lnTo>
                <a:lnTo>
                  <a:pt x="41846" y="41847"/>
                </a:lnTo>
                <a:lnTo>
                  <a:pt x="88198" y="10875"/>
                </a:lnTo>
                <a:lnTo>
                  <a:pt x="142874" y="0"/>
                </a:lnTo>
                <a:lnTo>
                  <a:pt x="2409577" y="0"/>
                </a:lnTo>
                <a:lnTo>
                  <a:pt x="2464253" y="10875"/>
                </a:lnTo>
                <a:lnTo>
                  <a:pt x="2510604" y="41847"/>
                </a:lnTo>
                <a:lnTo>
                  <a:pt x="2541576" y="88199"/>
                </a:lnTo>
                <a:lnTo>
                  <a:pt x="2552452" y="142874"/>
                </a:lnTo>
                <a:lnTo>
                  <a:pt x="2552452" y="659129"/>
                </a:lnTo>
                <a:lnTo>
                  <a:pt x="2541576" y="713805"/>
                </a:lnTo>
                <a:lnTo>
                  <a:pt x="2510604" y="760157"/>
                </a:lnTo>
                <a:lnTo>
                  <a:pt x="2464253" y="791129"/>
                </a:lnTo>
                <a:lnTo>
                  <a:pt x="2409577" y="802004"/>
                </a:lnTo>
                <a:close/>
              </a:path>
            </a:pathLst>
          </a:custGeom>
          <a:solidFill>
            <a:srgbClr val="1B87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2707180" y="6000181"/>
            <a:ext cx="10521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Week</a:t>
            </a:r>
            <a:r>
              <a:rPr dirty="0" sz="24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4683130" y="5812856"/>
            <a:ext cx="2552700" cy="802005"/>
          </a:xfrm>
          <a:custGeom>
            <a:avLst/>
            <a:gdLst/>
            <a:ahLst/>
            <a:cxnLst/>
            <a:rect l="l" t="t" r="r" b="b"/>
            <a:pathLst>
              <a:path w="2552700" h="802004">
                <a:moveTo>
                  <a:pt x="2409576" y="802004"/>
                </a:moveTo>
                <a:lnTo>
                  <a:pt x="142874" y="802004"/>
                </a:lnTo>
                <a:lnTo>
                  <a:pt x="114871" y="799234"/>
                </a:lnTo>
                <a:lnTo>
                  <a:pt x="63607" y="778000"/>
                </a:lnTo>
                <a:lnTo>
                  <a:pt x="24004" y="738397"/>
                </a:lnTo>
                <a:lnTo>
                  <a:pt x="2770" y="687133"/>
                </a:lnTo>
                <a:lnTo>
                  <a:pt x="0" y="659129"/>
                </a:lnTo>
                <a:lnTo>
                  <a:pt x="0" y="142874"/>
                </a:lnTo>
                <a:lnTo>
                  <a:pt x="10875" y="88199"/>
                </a:lnTo>
                <a:lnTo>
                  <a:pt x="41847" y="41847"/>
                </a:lnTo>
                <a:lnTo>
                  <a:pt x="88198" y="10875"/>
                </a:lnTo>
                <a:lnTo>
                  <a:pt x="142874" y="0"/>
                </a:lnTo>
                <a:lnTo>
                  <a:pt x="2409576" y="0"/>
                </a:lnTo>
                <a:lnTo>
                  <a:pt x="2464252" y="10875"/>
                </a:lnTo>
                <a:lnTo>
                  <a:pt x="2510605" y="41847"/>
                </a:lnTo>
                <a:lnTo>
                  <a:pt x="2541576" y="88199"/>
                </a:lnTo>
                <a:lnTo>
                  <a:pt x="2552453" y="142874"/>
                </a:lnTo>
                <a:lnTo>
                  <a:pt x="2552453" y="659129"/>
                </a:lnTo>
                <a:lnTo>
                  <a:pt x="2541576" y="713805"/>
                </a:lnTo>
                <a:lnTo>
                  <a:pt x="2510605" y="760157"/>
                </a:lnTo>
                <a:lnTo>
                  <a:pt x="2464252" y="791129"/>
                </a:lnTo>
                <a:lnTo>
                  <a:pt x="2409576" y="802004"/>
                </a:lnTo>
                <a:close/>
              </a:path>
            </a:pathLst>
          </a:custGeom>
          <a:solidFill>
            <a:srgbClr val="1253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5433321" y="6000181"/>
            <a:ext cx="10521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Week</a:t>
            </a:r>
            <a:r>
              <a:rPr dirty="0" sz="24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47899" y="7512365"/>
            <a:ext cx="2313940" cy="1054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25000"/>
              </a:lnSpc>
              <a:spcBef>
                <a:spcPts val="100"/>
              </a:spcBef>
            </a:pPr>
            <a:r>
              <a:rPr dirty="0" sz="1800" spc="10">
                <a:solidFill>
                  <a:srgbClr val="181818"/>
                </a:solidFill>
                <a:latin typeface="Tahoma"/>
                <a:cs typeface="Tahoma"/>
              </a:rPr>
              <a:t>Introduction</a:t>
            </a:r>
            <a:r>
              <a:rPr dirty="0" sz="1800" spc="9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10">
                <a:solidFill>
                  <a:srgbClr val="181818"/>
                </a:solidFill>
                <a:latin typeface="Tahoma"/>
                <a:cs typeface="Tahoma"/>
              </a:rPr>
              <a:t>to</a:t>
            </a:r>
            <a:r>
              <a:rPr dirty="0" sz="1800" spc="9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5">
                <a:solidFill>
                  <a:srgbClr val="181818"/>
                </a:solidFill>
                <a:latin typeface="Tahoma"/>
                <a:cs typeface="Tahoma"/>
              </a:rPr>
              <a:t>the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team</a:t>
            </a:r>
            <a:r>
              <a:rPr dirty="0" sz="1800" spc="2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70">
                <a:solidFill>
                  <a:srgbClr val="181818"/>
                </a:solidFill>
                <a:latin typeface="Tahoma"/>
                <a:cs typeface="Tahoma"/>
              </a:rPr>
              <a:t>and</a:t>
            </a:r>
            <a:r>
              <a:rPr dirty="0" sz="1800" spc="2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research</a:t>
            </a:r>
            <a:r>
              <a:rPr dirty="0" sz="1800" spc="2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5">
                <a:solidFill>
                  <a:srgbClr val="181818"/>
                </a:solidFill>
                <a:latin typeface="Tahoma"/>
                <a:cs typeface="Tahoma"/>
              </a:rPr>
              <a:t>for </a:t>
            </a:r>
            <a:r>
              <a:rPr dirty="0" sz="1800" spc="50">
                <a:solidFill>
                  <a:srgbClr val="181818"/>
                </a:solidFill>
                <a:latin typeface="Tahoma"/>
                <a:cs typeface="Tahoma"/>
              </a:rPr>
              <a:t>learning</a:t>
            </a:r>
            <a:r>
              <a:rPr dirty="0" sz="1800" spc="-4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was</a:t>
            </a:r>
            <a:r>
              <a:rPr dirty="0" sz="1800" spc="-4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181818"/>
                </a:solidFill>
                <a:latin typeface="Tahoma"/>
                <a:cs typeface="Tahoma"/>
              </a:rPr>
              <a:t>done.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584630" y="7512365"/>
            <a:ext cx="2383155" cy="208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25000"/>
              </a:lnSpc>
              <a:spcBef>
                <a:spcPts val="100"/>
              </a:spcBef>
            </a:pPr>
            <a:r>
              <a:rPr dirty="0" sz="1800" spc="80">
                <a:solidFill>
                  <a:srgbClr val="181818"/>
                </a:solidFill>
                <a:latin typeface="Tahoma"/>
                <a:cs typeface="Tahoma"/>
              </a:rPr>
              <a:t>Finding</a:t>
            </a:r>
            <a:r>
              <a:rPr dirty="0" sz="1800" spc="-2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out</a:t>
            </a:r>
            <a:r>
              <a:rPr dirty="0" sz="1800" spc="-2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dirty="0" sz="1800" spc="-2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way</a:t>
            </a:r>
            <a:r>
              <a:rPr dirty="0" sz="1800" spc="-2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5">
                <a:solidFill>
                  <a:srgbClr val="181818"/>
                </a:solidFill>
                <a:latin typeface="Tahoma"/>
                <a:cs typeface="Tahoma"/>
              </a:rPr>
              <a:t>to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validate</a:t>
            </a:r>
            <a:r>
              <a:rPr dirty="0" sz="1800" spc="11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user</a:t>
            </a:r>
            <a:r>
              <a:rPr dirty="0" sz="1800" spc="114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181818"/>
                </a:solidFill>
                <a:latin typeface="Tahoma"/>
                <a:cs typeface="Tahoma"/>
              </a:rPr>
              <a:t>answer </a:t>
            </a:r>
            <a:r>
              <a:rPr dirty="0" sz="1800" spc="70">
                <a:solidFill>
                  <a:srgbClr val="181818"/>
                </a:solidFill>
                <a:latin typeface="Tahoma"/>
                <a:cs typeface="Tahoma"/>
              </a:rPr>
              <a:t>and</a:t>
            </a:r>
            <a:r>
              <a:rPr dirty="0" sz="1800" spc="-10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55">
                <a:solidFill>
                  <a:srgbClr val="181818"/>
                </a:solidFill>
                <a:latin typeface="Tahoma"/>
                <a:cs typeface="Tahoma"/>
              </a:rPr>
              <a:t>implemented</a:t>
            </a:r>
            <a:r>
              <a:rPr dirty="0" sz="1800" spc="-10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5">
                <a:solidFill>
                  <a:srgbClr val="181818"/>
                </a:solidFill>
                <a:latin typeface="Tahoma"/>
                <a:cs typeface="Tahoma"/>
              </a:rPr>
              <a:t>the </a:t>
            </a:r>
            <a:r>
              <a:rPr dirty="0" sz="1800" spc="45">
                <a:solidFill>
                  <a:srgbClr val="181818"/>
                </a:solidFill>
                <a:latin typeface="Tahoma"/>
                <a:cs typeface="Tahoma"/>
              </a:rPr>
              <a:t>resulting</a:t>
            </a:r>
            <a:r>
              <a:rPr dirty="0" sz="1800" spc="-11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55">
                <a:solidFill>
                  <a:srgbClr val="181818"/>
                </a:solidFill>
                <a:latin typeface="Tahoma"/>
                <a:cs typeface="Tahoma"/>
              </a:rPr>
              <a:t>idea</a:t>
            </a:r>
            <a:r>
              <a:rPr dirty="0" sz="1800" spc="-11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5">
                <a:solidFill>
                  <a:srgbClr val="181818"/>
                </a:solidFill>
                <a:latin typeface="Tahoma"/>
                <a:cs typeface="Tahoma"/>
              </a:rPr>
              <a:t>to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validate</a:t>
            </a:r>
            <a:r>
              <a:rPr dirty="0" sz="1800" spc="18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user’s</a:t>
            </a:r>
            <a:r>
              <a:rPr dirty="0" sz="1800" spc="18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181818"/>
                </a:solidFill>
                <a:latin typeface="Tahoma"/>
                <a:cs typeface="Tahoma"/>
              </a:rPr>
              <a:t>answer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of</a:t>
            </a:r>
            <a:r>
              <a:rPr dirty="0" sz="1800" spc="-9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100">
                <a:solidFill>
                  <a:srgbClr val="181818"/>
                </a:solidFill>
                <a:latin typeface="Tahoma"/>
                <a:cs typeface="Tahoma"/>
              </a:rPr>
              <a:t>code</a:t>
            </a:r>
            <a:r>
              <a:rPr dirty="0" sz="1800" spc="-9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181818"/>
                </a:solidFill>
                <a:latin typeface="Tahoma"/>
                <a:cs typeface="Tahoma"/>
              </a:rPr>
              <a:t>editor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2170189" y="7512365"/>
            <a:ext cx="2154555" cy="208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7145" marR="9525">
              <a:lnSpc>
                <a:spcPct val="125000"/>
              </a:lnSpc>
              <a:spcBef>
                <a:spcPts val="100"/>
              </a:spcBef>
            </a:pPr>
            <a:r>
              <a:rPr dirty="0" sz="1800" spc="75">
                <a:solidFill>
                  <a:srgbClr val="181818"/>
                </a:solidFill>
                <a:latin typeface="Tahoma"/>
                <a:cs typeface="Tahoma"/>
              </a:rPr>
              <a:t>Developed</a:t>
            </a:r>
            <a:r>
              <a:rPr dirty="0" sz="1800" spc="-12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181818"/>
                </a:solidFill>
                <a:latin typeface="Tahoma"/>
                <a:cs typeface="Tahoma"/>
              </a:rPr>
              <a:t>frontend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interfaces</a:t>
            </a:r>
            <a:r>
              <a:rPr dirty="0" sz="1800" spc="24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5">
                <a:solidFill>
                  <a:srgbClr val="181818"/>
                </a:solidFill>
                <a:latin typeface="Tahoma"/>
                <a:cs typeface="Tahoma"/>
              </a:rPr>
              <a:t>for </a:t>
            </a:r>
            <a:r>
              <a:rPr dirty="0" sz="1800" spc="-10">
                <a:solidFill>
                  <a:srgbClr val="181818"/>
                </a:solidFill>
                <a:latin typeface="Tahoma"/>
                <a:cs typeface="Tahoma"/>
              </a:rPr>
              <a:t>examtaking,</a:t>
            </a:r>
            <a:endParaRPr sz="1800">
              <a:latin typeface="Tahoma"/>
              <a:cs typeface="Tahoma"/>
            </a:endParaRPr>
          </a:p>
          <a:p>
            <a:pPr marL="337820" marR="5080" indent="-325755">
              <a:lnSpc>
                <a:spcPct val="125000"/>
              </a:lnSpc>
            </a:pP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review,</a:t>
            </a:r>
            <a:r>
              <a:rPr dirty="0" sz="1800" spc="-6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70">
                <a:solidFill>
                  <a:srgbClr val="181818"/>
                </a:solidFill>
                <a:latin typeface="Tahoma"/>
                <a:cs typeface="Tahoma"/>
              </a:rPr>
              <a:t>and</a:t>
            </a:r>
            <a:r>
              <a:rPr dirty="0" sz="1800" spc="-6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40">
                <a:solidFill>
                  <a:srgbClr val="181818"/>
                </a:solidFill>
                <a:latin typeface="Tahoma"/>
                <a:cs typeface="Tahoma"/>
              </a:rPr>
              <a:t>tracking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the user </a:t>
            </a:r>
            <a:r>
              <a:rPr dirty="0" sz="1800" spc="40">
                <a:solidFill>
                  <a:srgbClr val="181818"/>
                </a:solidFill>
                <a:latin typeface="Tahoma"/>
                <a:cs typeface="Tahoma"/>
              </a:rPr>
              <a:t>score </a:t>
            </a:r>
            <a:r>
              <a:rPr dirty="0" sz="1800" spc="70">
                <a:solidFill>
                  <a:srgbClr val="181818"/>
                </a:solidFill>
                <a:latin typeface="Tahoma"/>
                <a:cs typeface="Tahoma"/>
              </a:rPr>
              <a:t>and</a:t>
            </a:r>
            <a:r>
              <a:rPr dirty="0" sz="1800" spc="-12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181818"/>
                </a:solidFill>
                <a:latin typeface="Tahoma"/>
                <a:cs typeface="Tahoma"/>
              </a:rPr>
              <a:t>details.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836201" y="3361199"/>
            <a:ext cx="240855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800" spc="55">
                <a:solidFill>
                  <a:srgbClr val="181818"/>
                </a:solidFill>
                <a:latin typeface="Tahoma"/>
                <a:cs typeface="Tahoma"/>
              </a:rPr>
              <a:t>Researching</a:t>
            </a:r>
            <a:r>
              <a:rPr dirty="0" sz="1800" spc="-9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55">
                <a:solidFill>
                  <a:srgbClr val="181818"/>
                </a:solidFill>
                <a:latin typeface="Tahoma"/>
                <a:cs typeface="Tahoma"/>
              </a:rPr>
              <a:t>about</a:t>
            </a:r>
            <a:r>
              <a:rPr dirty="0" sz="1800" spc="-9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5">
                <a:solidFill>
                  <a:srgbClr val="181818"/>
                </a:solidFill>
                <a:latin typeface="Tahoma"/>
                <a:cs typeface="Tahoma"/>
              </a:rPr>
              <a:t>the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way</a:t>
            </a:r>
            <a:r>
              <a:rPr dirty="0" sz="1800" spc="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to</a:t>
            </a:r>
            <a:r>
              <a:rPr dirty="0" sz="1800" spc="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validate</a:t>
            </a:r>
            <a:r>
              <a:rPr dirty="0" sz="1800" spc="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0">
                <a:solidFill>
                  <a:srgbClr val="181818"/>
                </a:solidFill>
                <a:latin typeface="Tahoma"/>
                <a:cs typeface="Tahoma"/>
              </a:rPr>
              <a:t>user </a:t>
            </a:r>
            <a:r>
              <a:rPr dirty="0" sz="1800" spc="70">
                <a:solidFill>
                  <a:srgbClr val="181818"/>
                </a:solidFill>
                <a:latin typeface="Tahoma"/>
                <a:cs typeface="Tahoma"/>
              </a:rPr>
              <a:t>and</a:t>
            </a:r>
            <a:r>
              <a:rPr dirty="0" sz="1800" spc="-10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55">
                <a:solidFill>
                  <a:srgbClr val="181818"/>
                </a:solidFill>
                <a:latin typeface="Tahoma"/>
                <a:cs typeface="Tahoma"/>
              </a:rPr>
              <a:t>implemented</a:t>
            </a:r>
            <a:r>
              <a:rPr dirty="0" sz="1800" spc="-10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0">
                <a:solidFill>
                  <a:srgbClr val="181818"/>
                </a:solidFill>
                <a:latin typeface="Tahoma"/>
                <a:cs typeface="Tahoma"/>
              </a:rPr>
              <a:t>user </a:t>
            </a:r>
            <a:r>
              <a:rPr dirty="0" sz="1800" spc="40">
                <a:solidFill>
                  <a:srgbClr val="181818"/>
                </a:solidFill>
                <a:latin typeface="Tahoma"/>
                <a:cs typeface="Tahoma"/>
              </a:rPr>
              <a:t>authentication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377707" y="3018299"/>
            <a:ext cx="2268220" cy="1739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25000"/>
              </a:lnSpc>
              <a:spcBef>
                <a:spcPts val="100"/>
              </a:spcBef>
            </a:pPr>
            <a:r>
              <a:rPr dirty="0" sz="1800" spc="80">
                <a:solidFill>
                  <a:srgbClr val="181818"/>
                </a:solidFill>
                <a:latin typeface="Tahoma"/>
                <a:cs typeface="Tahoma"/>
              </a:rPr>
              <a:t>Find</a:t>
            </a:r>
            <a:r>
              <a:rPr dirty="0" sz="1800" spc="-2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out</a:t>
            </a:r>
            <a:r>
              <a:rPr dirty="0" sz="1800" spc="-2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dirty="0" sz="1800" spc="-2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way</a:t>
            </a:r>
            <a:r>
              <a:rPr dirty="0" sz="1800" spc="-25">
                <a:solidFill>
                  <a:srgbClr val="181818"/>
                </a:solidFill>
                <a:latin typeface="Tahoma"/>
                <a:cs typeface="Tahoma"/>
              </a:rPr>
              <a:t> to </a:t>
            </a:r>
            <a:r>
              <a:rPr dirty="0" sz="1800" spc="60">
                <a:solidFill>
                  <a:srgbClr val="181818"/>
                </a:solidFill>
                <a:latin typeface="Tahoma"/>
                <a:cs typeface="Tahoma"/>
              </a:rPr>
              <a:t>give</a:t>
            </a:r>
            <a:r>
              <a:rPr dirty="0" sz="1800" spc="-114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181818"/>
                </a:solidFill>
                <a:latin typeface="Tahoma"/>
                <a:cs typeface="Tahoma"/>
              </a:rPr>
              <a:t>score</a:t>
            </a:r>
            <a:r>
              <a:rPr dirty="0" sz="1800" spc="-114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for</a:t>
            </a:r>
            <a:r>
              <a:rPr dirty="0" sz="1800" spc="-11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0">
                <a:solidFill>
                  <a:srgbClr val="181818"/>
                </a:solidFill>
                <a:latin typeface="Tahoma"/>
                <a:cs typeface="Tahoma"/>
              </a:rPr>
              <a:t>user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answer</a:t>
            </a:r>
            <a:r>
              <a:rPr dirty="0" sz="1800" spc="13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45">
                <a:solidFill>
                  <a:srgbClr val="181818"/>
                </a:solidFill>
                <a:latin typeface="Tahoma"/>
                <a:cs typeface="Tahoma"/>
              </a:rPr>
              <a:t>and </a:t>
            </a:r>
            <a:r>
              <a:rPr dirty="0" sz="1800" spc="55">
                <a:solidFill>
                  <a:srgbClr val="181818"/>
                </a:solidFill>
                <a:latin typeface="Tahoma"/>
                <a:cs typeface="Tahoma"/>
              </a:rPr>
              <a:t>implemented</a:t>
            </a:r>
            <a:r>
              <a:rPr dirty="0" sz="1800" spc="-8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55">
                <a:solidFill>
                  <a:srgbClr val="181818"/>
                </a:solidFill>
                <a:latin typeface="Tahoma"/>
                <a:cs typeface="Tahoma"/>
              </a:rPr>
              <a:t>scoring </a:t>
            </a:r>
            <a:r>
              <a:rPr dirty="0" sz="1800" spc="-10">
                <a:solidFill>
                  <a:srgbClr val="181818"/>
                </a:solidFill>
                <a:latin typeface="Tahoma"/>
                <a:cs typeface="Tahoma"/>
              </a:rPr>
              <a:t>system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4914897" y="2675399"/>
            <a:ext cx="2136140" cy="208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25000"/>
              </a:lnSpc>
              <a:spcBef>
                <a:spcPts val="100"/>
              </a:spcBef>
            </a:pP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Integrated</a:t>
            </a:r>
            <a:r>
              <a:rPr dirty="0" sz="1800" spc="9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181818"/>
                </a:solidFill>
                <a:latin typeface="Tahoma"/>
                <a:cs typeface="Tahoma"/>
              </a:rPr>
              <a:t>frontend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with</a:t>
            </a:r>
            <a:r>
              <a:rPr dirty="0" sz="1800" spc="-4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85">
                <a:solidFill>
                  <a:srgbClr val="181818"/>
                </a:solidFill>
                <a:latin typeface="Tahoma"/>
                <a:cs typeface="Tahoma"/>
              </a:rPr>
              <a:t>backend</a:t>
            </a:r>
            <a:r>
              <a:rPr dirty="0" sz="1800" spc="-3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5">
                <a:solidFill>
                  <a:srgbClr val="181818"/>
                </a:solidFill>
                <a:latin typeface="Tahoma"/>
                <a:cs typeface="Tahoma"/>
              </a:rPr>
              <a:t>for </a:t>
            </a:r>
            <a:r>
              <a:rPr dirty="0" sz="1800" spc="35">
                <a:solidFill>
                  <a:srgbClr val="181818"/>
                </a:solidFill>
                <a:latin typeface="Tahoma"/>
                <a:cs typeface="Tahoma"/>
              </a:rPr>
              <a:t>seamless </a:t>
            </a:r>
            <a:r>
              <a:rPr dirty="0" sz="1800" spc="65">
                <a:solidFill>
                  <a:srgbClr val="181818"/>
                </a:solidFill>
                <a:latin typeface="Tahoma"/>
                <a:cs typeface="Tahoma"/>
              </a:rPr>
              <a:t>communication</a:t>
            </a:r>
            <a:r>
              <a:rPr dirty="0" sz="1800" spc="-7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45">
                <a:solidFill>
                  <a:srgbClr val="181818"/>
                </a:solidFill>
                <a:latin typeface="Tahoma"/>
                <a:cs typeface="Tahoma"/>
              </a:rPr>
              <a:t>and </a:t>
            </a:r>
            <a:r>
              <a:rPr dirty="0" sz="1800" spc="60">
                <a:solidFill>
                  <a:srgbClr val="181818"/>
                </a:solidFill>
                <a:latin typeface="Tahoma"/>
                <a:cs typeface="Tahoma"/>
              </a:rPr>
              <a:t>defined</a:t>
            </a:r>
            <a:r>
              <a:rPr dirty="0" sz="1800" spc="-10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5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dirty="0" sz="1800" spc="50">
                <a:solidFill>
                  <a:srgbClr val="181818"/>
                </a:solidFill>
                <a:latin typeface="Tahoma"/>
                <a:cs typeface="Tahoma"/>
              </a:rPr>
              <a:t>proper</a:t>
            </a:r>
            <a:r>
              <a:rPr dirty="0" sz="1800" spc="-12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40">
                <a:solidFill>
                  <a:srgbClr val="181818"/>
                </a:solidFill>
                <a:latin typeface="Tahoma"/>
                <a:cs typeface="Tahoma"/>
              </a:rPr>
              <a:t>routing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2233368" y="5200253"/>
            <a:ext cx="13821410" cy="2027555"/>
            <a:chOff x="2233368" y="5200253"/>
            <a:chExt cx="13821410" cy="2027555"/>
          </a:xfrm>
        </p:grpSpPr>
        <p:sp>
          <p:nvSpPr>
            <p:cNvPr id="21" name="object 21" descr=""/>
            <p:cNvSpPr/>
            <p:nvPr/>
          </p:nvSpPr>
          <p:spPr>
            <a:xfrm>
              <a:off x="3604870" y="6213858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89" h="0">
                  <a:moveTo>
                    <a:pt x="0" y="0"/>
                  </a:moveTo>
                  <a:lnTo>
                    <a:pt x="173690" y="0"/>
                  </a:lnTo>
                </a:path>
              </a:pathLst>
            </a:custGeom>
            <a:ln w="57149">
              <a:solidFill>
                <a:srgbClr val="ECF0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331012" y="6213858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90" h="0">
                  <a:moveTo>
                    <a:pt x="0" y="0"/>
                  </a:moveTo>
                  <a:lnTo>
                    <a:pt x="173690" y="0"/>
                  </a:lnTo>
                </a:path>
              </a:pathLst>
            </a:custGeom>
            <a:ln w="57149">
              <a:solidFill>
                <a:srgbClr val="ECF0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057154" y="6213858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90" h="0">
                  <a:moveTo>
                    <a:pt x="0" y="0"/>
                  </a:moveTo>
                  <a:lnTo>
                    <a:pt x="173690" y="0"/>
                  </a:lnTo>
                </a:path>
              </a:pathLst>
            </a:custGeom>
            <a:ln w="57149">
              <a:solidFill>
                <a:srgbClr val="ECF0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1783296" y="6213858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90" h="0">
                  <a:moveTo>
                    <a:pt x="0" y="0"/>
                  </a:moveTo>
                  <a:lnTo>
                    <a:pt x="173690" y="0"/>
                  </a:lnTo>
                </a:path>
              </a:pathLst>
            </a:custGeom>
            <a:ln w="57149">
              <a:solidFill>
                <a:srgbClr val="ECF0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4509438" y="6213858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90" h="0">
                  <a:moveTo>
                    <a:pt x="0" y="0"/>
                  </a:moveTo>
                  <a:lnTo>
                    <a:pt x="173690" y="0"/>
                  </a:lnTo>
                </a:path>
              </a:pathLst>
            </a:custGeom>
            <a:ln w="57149">
              <a:solidFill>
                <a:srgbClr val="ECF0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328618" y="6614886"/>
              <a:ext cx="0" cy="589280"/>
            </a:xfrm>
            <a:custGeom>
              <a:avLst/>
              <a:gdLst/>
              <a:ahLst/>
              <a:cxnLst/>
              <a:rect l="l" t="t" r="r" b="b"/>
              <a:pathLst>
                <a:path w="0" h="589279">
                  <a:moveTo>
                    <a:pt x="0" y="0"/>
                  </a:moveTo>
                  <a:lnTo>
                    <a:pt x="0" y="588815"/>
                  </a:lnTo>
                </a:path>
              </a:pathLst>
            </a:custGeom>
            <a:ln w="47624">
              <a:solidFill>
                <a:srgbClr val="86E9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257181" y="7108452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>
                  <a:moveTo>
                    <a:pt x="142874" y="0"/>
                  </a:moveTo>
                  <a:lnTo>
                    <a:pt x="71437" y="95249"/>
                  </a:lnTo>
                  <a:lnTo>
                    <a:pt x="0" y="0"/>
                  </a:lnTo>
                </a:path>
              </a:pathLst>
            </a:custGeom>
            <a:ln w="47624">
              <a:solidFill>
                <a:srgbClr val="86E9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780902" y="6614886"/>
              <a:ext cx="0" cy="589280"/>
            </a:xfrm>
            <a:custGeom>
              <a:avLst/>
              <a:gdLst/>
              <a:ahLst/>
              <a:cxnLst/>
              <a:rect l="l" t="t" r="r" b="b"/>
              <a:pathLst>
                <a:path w="0" h="589279">
                  <a:moveTo>
                    <a:pt x="0" y="0"/>
                  </a:moveTo>
                  <a:lnTo>
                    <a:pt x="0" y="588815"/>
                  </a:lnTo>
                </a:path>
              </a:pathLst>
            </a:custGeom>
            <a:ln w="47624">
              <a:solidFill>
                <a:srgbClr val="37C8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709465" y="7108452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>
                  <a:moveTo>
                    <a:pt x="142874" y="0"/>
                  </a:moveTo>
                  <a:lnTo>
                    <a:pt x="71437" y="95249"/>
                  </a:lnTo>
                  <a:lnTo>
                    <a:pt x="0" y="0"/>
                  </a:lnTo>
                </a:path>
              </a:pathLst>
            </a:custGeom>
            <a:ln w="47624">
              <a:solidFill>
                <a:srgbClr val="37C8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3233187" y="6614886"/>
              <a:ext cx="0" cy="589280"/>
            </a:xfrm>
            <a:custGeom>
              <a:avLst/>
              <a:gdLst/>
              <a:ahLst/>
              <a:cxnLst/>
              <a:rect l="l" t="t" r="r" b="b"/>
              <a:pathLst>
                <a:path w="0" h="589279">
                  <a:moveTo>
                    <a:pt x="0" y="0"/>
                  </a:moveTo>
                  <a:lnTo>
                    <a:pt x="0" y="588815"/>
                  </a:lnTo>
                </a:path>
              </a:pathLst>
            </a:custGeom>
            <a:ln w="47624">
              <a:solidFill>
                <a:srgbClr val="1B87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3161750" y="7108452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>
                  <a:moveTo>
                    <a:pt x="142874" y="0"/>
                  </a:moveTo>
                  <a:lnTo>
                    <a:pt x="71437" y="95249"/>
                  </a:lnTo>
                  <a:lnTo>
                    <a:pt x="0" y="0"/>
                  </a:lnTo>
                </a:path>
              </a:pathLst>
            </a:custGeom>
            <a:ln w="47624">
              <a:solidFill>
                <a:srgbClr val="1B87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054760" y="5224066"/>
              <a:ext cx="0" cy="589280"/>
            </a:xfrm>
            <a:custGeom>
              <a:avLst/>
              <a:gdLst/>
              <a:ahLst/>
              <a:cxnLst/>
              <a:rect l="l" t="t" r="r" b="b"/>
              <a:pathLst>
                <a:path w="0" h="589279">
                  <a:moveTo>
                    <a:pt x="0" y="0"/>
                  </a:moveTo>
                  <a:lnTo>
                    <a:pt x="0" y="588815"/>
                  </a:lnTo>
                </a:path>
              </a:pathLst>
            </a:custGeom>
            <a:ln w="47624">
              <a:solidFill>
                <a:srgbClr val="3DD9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4983322" y="5224066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>
                  <a:moveTo>
                    <a:pt x="142874" y="95249"/>
                  </a:moveTo>
                  <a:lnTo>
                    <a:pt x="71437" y="0"/>
                  </a:lnTo>
                  <a:lnTo>
                    <a:pt x="0" y="95249"/>
                  </a:lnTo>
                </a:path>
              </a:pathLst>
            </a:custGeom>
            <a:ln w="47624">
              <a:solidFill>
                <a:srgbClr val="3DD9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0507045" y="5224066"/>
              <a:ext cx="0" cy="589280"/>
            </a:xfrm>
            <a:custGeom>
              <a:avLst/>
              <a:gdLst/>
              <a:ahLst/>
              <a:cxnLst/>
              <a:rect l="l" t="t" r="r" b="b"/>
              <a:pathLst>
                <a:path w="0" h="589279">
                  <a:moveTo>
                    <a:pt x="0" y="0"/>
                  </a:moveTo>
                  <a:lnTo>
                    <a:pt x="0" y="588815"/>
                  </a:lnTo>
                </a:path>
              </a:pathLst>
            </a:custGeom>
            <a:ln w="47624">
              <a:solidFill>
                <a:srgbClr val="17AF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0435608" y="5224066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>
                  <a:moveTo>
                    <a:pt x="142874" y="95249"/>
                  </a:moveTo>
                  <a:lnTo>
                    <a:pt x="71437" y="0"/>
                  </a:lnTo>
                  <a:lnTo>
                    <a:pt x="0" y="95249"/>
                  </a:lnTo>
                </a:path>
              </a:pathLst>
            </a:custGeom>
            <a:ln w="47624">
              <a:solidFill>
                <a:srgbClr val="17AF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5959329" y="5224066"/>
              <a:ext cx="0" cy="589280"/>
            </a:xfrm>
            <a:custGeom>
              <a:avLst/>
              <a:gdLst/>
              <a:ahLst/>
              <a:cxnLst/>
              <a:rect l="l" t="t" r="r" b="b"/>
              <a:pathLst>
                <a:path w="0" h="589279">
                  <a:moveTo>
                    <a:pt x="0" y="0"/>
                  </a:moveTo>
                  <a:lnTo>
                    <a:pt x="0" y="588815"/>
                  </a:lnTo>
                </a:path>
              </a:pathLst>
            </a:custGeom>
            <a:ln w="47624">
              <a:solidFill>
                <a:srgbClr val="1253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5887891" y="5224066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>
                  <a:moveTo>
                    <a:pt x="142874" y="95249"/>
                  </a:moveTo>
                  <a:lnTo>
                    <a:pt x="71437" y="0"/>
                  </a:lnTo>
                  <a:lnTo>
                    <a:pt x="0" y="95249"/>
                  </a:lnTo>
                </a:path>
              </a:pathLst>
            </a:custGeom>
            <a:ln w="47624">
              <a:solidFill>
                <a:srgbClr val="1253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9008" rIns="0" bIns="0" rtlCol="0" vert="horz">
            <a:spAutoFit/>
          </a:bodyPr>
          <a:lstStyle/>
          <a:p>
            <a:pPr marL="5001260">
              <a:lnSpc>
                <a:spcPct val="100000"/>
              </a:lnSpc>
              <a:spcBef>
                <a:spcPts val="100"/>
              </a:spcBef>
            </a:pPr>
            <a:r>
              <a:rPr dirty="0" sz="3600" spc="80" b="1">
                <a:solidFill>
                  <a:srgbClr val="181818"/>
                </a:solidFill>
                <a:latin typeface="Tahoma"/>
                <a:cs typeface="Tahoma"/>
              </a:rPr>
              <a:t>WEEKLY</a:t>
            </a:r>
            <a:r>
              <a:rPr dirty="0" sz="3600" spc="-145" b="1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3600" spc="90" b="1">
                <a:solidFill>
                  <a:srgbClr val="181818"/>
                </a:solidFill>
                <a:latin typeface="Tahoma"/>
                <a:cs typeface="Tahoma"/>
              </a:rPr>
              <a:t>LOG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52418" y="5812856"/>
            <a:ext cx="2552700" cy="802005"/>
          </a:xfrm>
          <a:custGeom>
            <a:avLst/>
            <a:gdLst/>
            <a:ahLst/>
            <a:cxnLst/>
            <a:rect l="l" t="t" r="r" b="b"/>
            <a:pathLst>
              <a:path w="2552700" h="802004">
                <a:moveTo>
                  <a:pt x="2409577" y="802004"/>
                </a:moveTo>
                <a:lnTo>
                  <a:pt x="142874" y="802004"/>
                </a:lnTo>
                <a:lnTo>
                  <a:pt x="114871" y="799234"/>
                </a:lnTo>
                <a:lnTo>
                  <a:pt x="63607" y="778000"/>
                </a:lnTo>
                <a:lnTo>
                  <a:pt x="24004" y="738397"/>
                </a:lnTo>
                <a:lnTo>
                  <a:pt x="2770" y="687133"/>
                </a:lnTo>
                <a:lnTo>
                  <a:pt x="0" y="659129"/>
                </a:lnTo>
                <a:lnTo>
                  <a:pt x="0" y="142874"/>
                </a:lnTo>
                <a:lnTo>
                  <a:pt x="10875" y="88199"/>
                </a:lnTo>
                <a:lnTo>
                  <a:pt x="41847" y="41847"/>
                </a:lnTo>
                <a:lnTo>
                  <a:pt x="88199" y="10875"/>
                </a:lnTo>
                <a:lnTo>
                  <a:pt x="142874" y="0"/>
                </a:lnTo>
                <a:lnTo>
                  <a:pt x="2409577" y="0"/>
                </a:lnTo>
                <a:lnTo>
                  <a:pt x="2464252" y="10875"/>
                </a:lnTo>
                <a:lnTo>
                  <a:pt x="2510604" y="41847"/>
                </a:lnTo>
                <a:lnTo>
                  <a:pt x="2541576" y="88199"/>
                </a:lnTo>
                <a:lnTo>
                  <a:pt x="2552452" y="142874"/>
                </a:lnTo>
                <a:lnTo>
                  <a:pt x="2552452" y="659129"/>
                </a:lnTo>
                <a:lnTo>
                  <a:pt x="2541576" y="713805"/>
                </a:lnTo>
                <a:lnTo>
                  <a:pt x="2510604" y="760157"/>
                </a:lnTo>
                <a:lnTo>
                  <a:pt x="2464252" y="791129"/>
                </a:lnTo>
                <a:lnTo>
                  <a:pt x="2409577" y="802004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802611" y="6000181"/>
            <a:ext cx="10521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Week</a:t>
            </a:r>
            <a:r>
              <a:rPr dirty="0" sz="24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3778560" y="5812856"/>
            <a:ext cx="2552700" cy="802005"/>
          </a:xfrm>
          <a:custGeom>
            <a:avLst/>
            <a:gdLst/>
            <a:ahLst/>
            <a:cxnLst/>
            <a:rect l="l" t="t" r="r" b="b"/>
            <a:pathLst>
              <a:path w="2552700" h="802004">
                <a:moveTo>
                  <a:pt x="2409577" y="802004"/>
                </a:moveTo>
                <a:lnTo>
                  <a:pt x="142874" y="802004"/>
                </a:lnTo>
                <a:lnTo>
                  <a:pt x="114871" y="799234"/>
                </a:lnTo>
                <a:lnTo>
                  <a:pt x="63607" y="778000"/>
                </a:lnTo>
                <a:lnTo>
                  <a:pt x="24004" y="738397"/>
                </a:lnTo>
                <a:lnTo>
                  <a:pt x="2770" y="687133"/>
                </a:lnTo>
                <a:lnTo>
                  <a:pt x="0" y="659129"/>
                </a:lnTo>
                <a:lnTo>
                  <a:pt x="0" y="142874"/>
                </a:lnTo>
                <a:lnTo>
                  <a:pt x="10875" y="88199"/>
                </a:lnTo>
                <a:lnTo>
                  <a:pt x="41847" y="41847"/>
                </a:lnTo>
                <a:lnTo>
                  <a:pt x="88199" y="10875"/>
                </a:lnTo>
                <a:lnTo>
                  <a:pt x="142874" y="0"/>
                </a:lnTo>
                <a:lnTo>
                  <a:pt x="2409577" y="0"/>
                </a:lnTo>
                <a:lnTo>
                  <a:pt x="2464253" y="10875"/>
                </a:lnTo>
                <a:lnTo>
                  <a:pt x="2510604" y="41847"/>
                </a:lnTo>
                <a:lnTo>
                  <a:pt x="2541576" y="88199"/>
                </a:lnTo>
                <a:lnTo>
                  <a:pt x="2552452" y="142874"/>
                </a:lnTo>
                <a:lnTo>
                  <a:pt x="2552452" y="659129"/>
                </a:lnTo>
                <a:lnTo>
                  <a:pt x="2541576" y="713805"/>
                </a:lnTo>
                <a:lnTo>
                  <a:pt x="2510604" y="760157"/>
                </a:lnTo>
                <a:lnTo>
                  <a:pt x="2464253" y="791129"/>
                </a:lnTo>
                <a:lnTo>
                  <a:pt x="2409577" y="802004"/>
                </a:lnTo>
                <a:close/>
              </a:path>
            </a:pathLst>
          </a:custGeom>
          <a:solidFill>
            <a:srgbClr val="3DD9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528753" y="6000181"/>
            <a:ext cx="10521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Week</a:t>
            </a:r>
            <a:r>
              <a:rPr dirty="0" sz="24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6504702" y="5812856"/>
            <a:ext cx="2552700" cy="802005"/>
          </a:xfrm>
          <a:custGeom>
            <a:avLst/>
            <a:gdLst/>
            <a:ahLst/>
            <a:cxnLst/>
            <a:rect l="l" t="t" r="r" b="b"/>
            <a:pathLst>
              <a:path w="2552700" h="802004">
                <a:moveTo>
                  <a:pt x="2409577" y="802004"/>
                </a:moveTo>
                <a:lnTo>
                  <a:pt x="142874" y="802004"/>
                </a:lnTo>
                <a:lnTo>
                  <a:pt x="114871" y="799234"/>
                </a:lnTo>
                <a:lnTo>
                  <a:pt x="63607" y="778000"/>
                </a:lnTo>
                <a:lnTo>
                  <a:pt x="24004" y="738397"/>
                </a:lnTo>
                <a:lnTo>
                  <a:pt x="2770" y="687133"/>
                </a:lnTo>
                <a:lnTo>
                  <a:pt x="0" y="659129"/>
                </a:lnTo>
                <a:lnTo>
                  <a:pt x="0" y="142874"/>
                </a:lnTo>
                <a:lnTo>
                  <a:pt x="10875" y="88199"/>
                </a:lnTo>
                <a:lnTo>
                  <a:pt x="41846" y="41847"/>
                </a:lnTo>
                <a:lnTo>
                  <a:pt x="88198" y="10875"/>
                </a:lnTo>
                <a:lnTo>
                  <a:pt x="142874" y="0"/>
                </a:lnTo>
                <a:lnTo>
                  <a:pt x="2409577" y="0"/>
                </a:lnTo>
                <a:lnTo>
                  <a:pt x="2464252" y="10875"/>
                </a:lnTo>
                <a:lnTo>
                  <a:pt x="2510605" y="41847"/>
                </a:lnTo>
                <a:lnTo>
                  <a:pt x="2541576" y="88199"/>
                </a:lnTo>
                <a:lnTo>
                  <a:pt x="2552452" y="142874"/>
                </a:lnTo>
                <a:lnTo>
                  <a:pt x="2552452" y="659129"/>
                </a:lnTo>
                <a:lnTo>
                  <a:pt x="2541576" y="713805"/>
                </a:lnTo>
                <a:lnTo>
                  <a:pt x="2510605" y="760157"/>
                </a:lnTo>
                <a:lnTo>
                  <a:pt x="2464252" y="791129"/>
                </a:lnTo>
                <a:lnTo>
                  <a:pt x="2409577" y="802004"/>
                </a:lnTo>
                <a:close/>
              </a:path>
            </a:pathLst>
          </a:custGeom>
          <a:solidFill>
            <a:srgbClr val="37C8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7254895" y="6000181"/>
            <a:ext cx="10521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Week</a:t>
            </a:r>
            <a:r>
              <a:rPr dirty="0" sz="24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9230844" y="5812856"/>
            <a:ext cx="2552700" cy="802005"/>
          </a:xfrm>
          <a:custGeom>
            <a:avLst/>
            <a:gdLst/>
            <a:ahLst/>
            <a:cxnLst/>
            <a:rect l="l" t="t" r="r" b="b"/>
            <a:pathLst>
              <a:path w="2552700" h="802004">
                <a:moveTo>
                  <a:pt x="2409577" y="802004"/>
                </a:moveTo>
                <a:lnTo>
                  <a:pt x="142874" y="802004"/>
                </a:lnTo>
                <a:lnTo>
                  <a:pt x="114871" y="799234"/>
                </a:lnTo>
                <a:lnTo>
                  <a:pt x="63607" y="778000"/>
                </a:lnTo>
                <a:lnTo>
                  <a:pt x="24004" y="738397"/>
                </a:lnTo>
                <a:lnTo>
                  <a:pt x="2770" y="687133"/>
                </a:lnTo>
                <a:lnTo>
                  <a:pt x="0" y="659129"/>
                </a:lnTo>
                <a:lnTo>
                  <a:pt x="0" y="142874"/>
                </a:lnTo>
                <a:lnTo>
                  <a:pt x="10875" y="88199"/>
                </a:lnTo>
                <a:lnTo>
                  <a:pt x="41846" y="41847"/>
                </a:lnTo>
                <a:lnTo>
                  <a:pt x="88198" y="10875"/>
                </a:lnTo>
                <a:lnTo>
                  <a:pt x="142874" y="0"/>
                </a:lnTo>
                <a:lnTo>
                  <a:pt x="2409577" y="0"/>
                </a:lnTo>
                <a:lnTo>
                  <a:pt x="2464253" y="10875"/>
                </a:lnTo>
                <a:lnTo>
                  <a:pt x="2510604" y="41847"/>
                </a:lnTo>
                <a:lnTo>
                  <a:pt x="2541576" y="88199"/>
                </a:lnTo>
                <a:lnTo>
                  <a:pt x="2552452" y="142874"/>
                </a:lnTo>
                <a:lnTo>
                  <a:pt x="2552452" y="659129"/>
                </a:lnTo>
                <a:lnTo>
                  <a:pt x="2541576" y="713805"/>
                </a:lnTo>
                <a:lnTo>
                  <a:pt x="2510604" y="760157"/>
                </a:lnTo>
                <a:lnTo>
                  <a:pt x="2464253" y="791129"/>
                </a:lnTo>
                <a:lnTo>
                  <a:pt x="2409577" y="802004"/>
                </a:lnTo>
                <a:close/>
              </a:path>
            </a:pathLst>
          </a:custGeom>
          <a:solidFill>
            <a:srgbClr val="17AF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9892633" y="6000181"/>
            <a:ext cx="12293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Week</a:t>
            </a:r>
            <a:r>
              <a:rPr dirty="0" sz="24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1956987" y="5812856"/>
            <a:ext cx="2552700" cy="802005"/>
          </a:xfrm>
          <a:custGeom>
            <a:avLst/>
            <a:gdLst/>
            <a:ahLst/>
            <a:cxnLst/>
            <a:rect l="l" t="t" r="r" b="b"/>
            <a:pathLst>
              <a:path w="2552700" h="802004">
                <a:moveTo>
                  <a:pt x="2409577" y="802004"/>
                </a:moveTo>
                <a:lnTo>
                  <a:pt x="142874" y="802004"/>
                </a:lnTo>
                <a:lnTo>
                  <a:pt x="114871" y="799234"/>
                </a:lnTo>
                <a:lnTo>
                  <a:pt x="63607" y="778000"/>
                </a:lnTo>
                <a:lnTo>
                  <a:pt x="24004" y="738397"/>
                </a:lnTo>
                <a:lnTo>
                  <a:pt x="2770" y="687133"/>
                </a:lnTo>
                <a:lnTo>
                  <a:pt x="0" y="659129"/>
                </a:lnTo>
                <a:lnTo>
                  <a:pt x="0" y="142874"/>
                </a:lnTo>
                <a:lnTo>
                  <a:pt x="10875" y="88199"/>
                </a:lnTo>
                <a:lnTo>
                  <a:pt x="41846" y="41847"/>
                </a:lnTo>
                <a:lnTo>
                  <a:pt x="88198" y="10875"/>
                </a:lnTo>
                <a:lnTo>
                  <a:pt x="142874" y="0"/>
                </a:lnTo>
                <a:lnTo>
                  <a:pt x="2409577" y="0"/>
                </a:lnTo>
                <a:lnTo>
                  <a:pt x="2464253" y="10875"/>
                </a:lnTo>
                <a:lnTo>
                  <a:pt x="2510604" y="41847"/>
                </a:lnTo>
                <a:lnTo>
                  <a:pt x="2541576" y="88199"/>
                </a:lnTo>
                <a:lnTo>
                  <a:pt x="2552452" y="142874"/>
                </a:lnTo>
                <a:lnTo>
                  <a:pt x="2552452" y="659129"/>
                </a:lnTo>
                <a:lnTo>
                  <a:pt x="2541576" y="713805"/>
                </a:lnTo>
                <a:lnTo>
                  <a:pt x="2510604" y="760157"/>
                </a:lnTo>
                <a:lnTo>
                  <a:pt x="2464253" y="791129"/>
                </a:lnTo>
                <a:lnTo>
                  <a:pt x="2409577" y="802004"/>
                </a:lnTo>
                <a:close/>
              </a:path>
            </a:pathLst>
          </a:custGeom>
          <a:solidFill>
            <a:srgbClr val="1B87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2618776" y="6000181"/>
            <a:ext cx="12293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Week</a:t>
            </a:r>
            <a:r>
              <a:rPr dirty="0" sz="24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11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4683130" y="5812856"/>
            <a:ext cx="2552700" cy="802005"/>
          </a:xfrm>
          <a:custGeom>
            <a:avLst/>
            <a:gdLst/>
            <a:ahLst/>
            <a:cxnLst/>
            <a:rect l="l" t="t" r="r" b="b"/>
            <a:pathLst>
              <a:path w="2552700" h="802004">
                <a:moveTo>
                  <a:pt x="2409576" y="802004"/>
                </a:moveTo>
                <a:lnTo>
                  <a:pt x="142874" y="802004"/>
                </a:lnTo>
                <a:lnTo>
                  <a:pt x="114871" y="799234"/>
                </a:lnTo>
                <a:lnTo>
                  <a:pt x="63607" y="778000"/>
                </a:lnTo>
                <a:lnTo>
                  <a:pt x="24004" y="738397"/>
                </a:lnTo>
                <a:lnTo>
                  <a:pt x="2770" y="687133"/>
                </a:lnTo>
                <a:lnTo>
                  <a:pt x="0" y="659129"/>
                </a:lnTo>
                <a:lnTo>
                  <a:pt x="0" y="142874"/>
                </a:lnTo>
                <a:lnTo>
                  <a:pt x="10875" y="88199"/>
                </a:lnTo>
                <a:lnTo>
                  <a:pt x="41847" y="41847"/>
                </a:lnTo>
                <a:lnTo>
                  <a:pt x="88198" y="10875"/>
                </a:lnTo>
                <a:lnTo>
                  <a:pt x="142874" y="0"/>
                </a:lnTo>
                <a:lnTo>
                  <a:pt x="2409576" y="0"/>
                </a:lnTo>
                <a:lnTo>
                  <a:pt x="2464252" y="10875"/>
                </a:lnTo>
                <a:lnTo>
                  <a:pt x="2510605" y="41847"/>
                </a:lnTo>
                <a:lnTo>
                  <a:pt x="2541576" y="88199"/>
                </a:lnTo>
                <a:lnTo>
                  <a:pt x="2552453" y="142874"/>
                </a:lnTo>
                <a:lnTo>
                  <a:pt x="2552453" y="659129"/>
                </a:lnTo>
                <a:lnTo>
                  <a:pt x="2541576" y="713805"/>
                </a:lnTo>
                <a:lnTo>
                  <a:pt x="2510605" y="760157"/>
                </a:lnTo>
                <a:lnTo>
                  <a:pt x="2464252" y="791129"/>
                </a:lnTo>
                <a:lnTo>
                  <a:pt x="2409576" y="802004"/>
                </a:lnTo>
                <a:close/>
              </a:path>
            </a:pathLst>
          </a:custGeom>
          <a:solidFill>
            <a:srgbClr val="1253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5344917" y="6000181"/>
            <a:ext cx="12293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Week</a:t>
            </a:r>
            <a:r>
              <a:rPr dirty="0" sz="24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12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70360" y="7512365"/>
            <a:ext cx="2469515" cy="208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1594" marR="53340" indent="-635">
              <a:lnSpc>
                <a:spcPct val="125000"/>
              </a:lnSpc>
              <a:spcBef>
                <a:spcPts val="100"/>
              </a:spcBef>
            </a:pP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Integrated</a:t>
            </a:r>
            <a:r>
              <a:rPr dirty="0" sz="1800" spc="9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181818"/>
                </a:solidFill>
                <a:latin typeface="Tahoma"/>
                <a:cs typeface="Tahoma"/>
              </a:rPr>
              <a:t>timing </a:t>
            </a:r>
            <a:r>
              <a:rPr dirty="0" sz="1800" spc="60">
                <a:solidFill>
                  <a:srgbClr val="181818"/>
                </a:solidFill>
                <a:latin typeface="Tahoma"/>
                <a:cs typeface="Tahoma"/>
              </a:rPr>
              <a:t>mechanism</a:t>
            </a:r>
            <a:r>
              <a:rPr dirty="0" sz="1800" spc="-3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with</a:t>
            </a:r>
            <a:r>
              <a:rPr dirty="0" sz="1800" spc="-3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75">
                <a:solidFill>
                  <a:srgbClr val="181818"/>
                </a:solidFill>
                <a:latin typeface="Tahoma"/>
                <a:cs typeface="Tahoma"/>
              </a:rPr>
              <a:t>clock </a:t>
            </a:r>
            <a:r>
              <a:rPr dirty="0" sz="1800" spc="-25">
                <a:solidFill>
                  <a:srgbClr val="181818"/>
                </a:solidFill>
                <a:latin typeface="Tahoma"/>
                <a:cs typeface="Tahoma"/>
              </a:rPr>
              <a:t>in</a:t>
            </a:r>
            <a:endParaRPr sz="1800">
              <a:latin typeface="Tahoma"/>
              <a:cs typeface="Tahoma"/>
            </a:endParaRPr>
          </a:p>
          <a:p>
            <a:pPr algn="ctr" marL="12065" marR="5080">
              <a:lnSpc>
                <a:spcPct val="125000"/>
              </a:lnSpc>
            </a:pP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dirty="0" sz="1800" spc="-7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50">
                <a:solidFill>
                  <a:srgbClr val="181818"/>
                </a:solidFill>
                <a:latin typeface="Tahoma"/>
                <a:cs typeface="Tahoma"/>
              </a:rPr>
              <a:t>website</a:t>
            </a:r>
            <a:r>
              <a:rPr dirty="0" sz="1800" spc="-7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70">
                <a:solidFill>
                  <a:srgbClr val="181818"/>
                </a:solidFill>
                <a:latin typeface="Tahoma"/>
                <a:cs typeface="Tahoma"/>
              </a:rPr>
              <a:t>giving</a:t>
            </a:r>
            <a:r>
              <a:rPr dirty="0" sz="1800" spc="-7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45">
                <a:solidFill>
                  <a:srgbClr val="181818"/>
                </a:solidFill>
                <a:latin typeface="Tahoma"/>
                <a:cs typeface="Tahoma"/>
              </a:rPr>
              <a:t>only limited</a:t>
            </a:r>
            <a:r>
              <a:rPr dirty="0" sz="1800" spc="-7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time</a:t>
            </a:r>
            <a:r>
              <a:rPr dirty="0" sz="1800" spc="-6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to</a:t>
            </a:r>
            <a:r>
              <a:rPr dirty="0" sz="1800" spc="-7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0">
                <a:solidFill>
                  <a:srgbClr val="181818"/>
                </a:solidFill>
                <a:latin typeface="Tahoma"/>
                <a:cs typeface="Tahoma"/>
              </a:rPr>
              <a:t>user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to</a:t>
            </a:r>
            <a:r>
              <a:rPr dirty="0" sz="1800" spc="-6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55">
                <a:solidFill>
                  <a:srgbClr val="181818"/>
                </a:solidFill>
                <a:latin typeface="Tahoma"/>
                <a:cs typeface="Tahoma"/>
              </a:rPr>
              <a:t>solve</a:t>
            </a:r>
            <a:r>
              <a:rPr dirty="0" sz="1800" spc="-6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dirty="0" sz="1800" spc="-6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181818"/>
                </a:solidFill>
                <a:latin typeface="Tahoma"/>
                <a:cs typeface="Tahoma"/>
              </a:rPr>
              <a:t>question.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552483" y="7512365"/>
            <a:ext cx="2447290" cy="1739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25000"/>
              </a:lnSpc>
              <a:spcBef>
                <a:spcPts val="100"/>
              </a:spcBef>
            </a:pPr>
            <a:r>
              <a:rPr dirty="0" sz="1800" spc="100">
                <a:solidFill>
                  <a:srgbClr val="181818"/>
                </a:solidFill>
                <a:latin typeface="Tahoma"/>
                <a:cs typeface="Tahoma"/>
              </a:rPr>
              <a:t>Conducted</a:t>
            </a:r>
            <a:r>
              <a:rPr dirty="0" sz="1800" spc="-12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181818"/>
                </a:solidFill>
                <a:latin typeface="Tahoma"/>
                <a:cs typeface="Tahoma"/>
              </a:rPr>
              <a:t>manual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testing</a:t>
            </a:r>
            <a:r>
              <a:rPr dirty="0" sz="1800" spc="3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70">
                <a:solidFill>
                  <a:srgbClr val="181818"/>
                </a:solidFill>
                <a:latin typeface="Tahoma"/>
                <a:cs typeface="Tahoma"/>
              </a:rPr>
              <a:t>and</a:t>
            </a:r>
            <a:r>
              <a:rPr dirty="0" sz="1800" spc="3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85">
                <a:solidFill>
                  <a:srgbClr val="181818"/>
                </a:solidFill>
                <a:latin typeface="Tahoma"/>
                <a:cs typeface="Tahoma"/>
              </a:rPr>
              <a:t>debugging </a:t>
            </a:r>
            <a:r>
              <a:rPr dirty="0" sz="1800" spc="-25">
                <a:solidFill>
                  <a:srgbClr val="181818"/>
                </a:solidFill>
                <a:latin typeface="Tahoma"/>
                <a:cs typeface="Tahoma"/>
              </a:rPr>
              <a:t>to</a:t>
            </a:r>
            <a:endParaRPr sz="1800">
              <a:latin typeface="Tahoma"/>
              <a:cs typeface="Tahoma"/>
            </a:endParaRPr>
          </a:p>
          <a:p>
            <a:pPr algn="ctr" marL="177800" marR="170180">
              <a:lnSpc>
                <a:spcPct val="125000"/>
              </a:lnSpc>
            </a:pP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ensure</a:t>
            </a:r>
            <a:r>
              <a:rPr dirty="0" sz="1800" spc="16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181818"/>
                </a:solidFill>
                <a:latin typeface="Tahoma"/>
                <a:cs typeface="Tahoma"/>
              </a:rPr>
              <a:t>functionality </a:t>
            </a:r>
            <a:r>
              <a:rPr dirty="0" sz="1800" spc="70">
                <a:solidFill>
                  <a:srgbClr val="181818"/>
                </a:solidFill>
                <a:latin typeface="Tahoma"/>
                <a:cs typeface="Tahoma"/>
              </a:rPr>
              <a:t>and</a:t>
            </a:r>
            <a:r>
              <a:rPr dirty="0" sz="1800" spc="-12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181818"/>
                </a:solidFill>
                <a:latin typeface="Tahoma"/>
                <a:cs typeface="Tahoma"/>
              </a:rPr>
              <a:t>reliability.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2267672" y="7512365"/>
            <a:ext cx="1959610" cy="1739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25000"/>
              </a:lnSpc>
              <a:spcBef>
                <a:spcPts val="100"/>
              </a:spcBef>
            </a:pP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Perform</a:t>
            </a:r>
            <a:r>
              <a:rPr dirty="0" sz="1800" spc="5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more</a:t>
            </a:r>
            <a:r>
              <a:rPr dirty="0" sz="1800" spc="5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0">
                <a:solidFill>
                  <a:srgbClr val="181818"/>
                </a:solidFill>
                <a:latin typeface="Tahoma"/>
                <a:cs typeface="Tahoma"/>
              </a:rPr>
              <a:t>user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answer</a:t>
            </a:r>
            <a:r>
              <a:rPr dirty="0" sz="1800" spc="13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181818"/>
                </a:solidFill>
                <a:latin typeface="Tahoma"/>
                <a:cs typeface="Tahoma"/>
              </a:rPr>
              <a:t>validation </a:t>
            </a:r>
            <a:r>
              <a:rPr dirty="0" sz="1800" spc="70">
                <a:solidFill>
                  <a:srgbClr val="181818"/>
                </a:solidFill>
                <a:latin typeface="Tahoma"/>
                <a:cs typeface="Tahoma"/>
              </a:rPr>
              <a:t>technique</a:t>
            </a:r>
            <a:r>
              <a:rPr dirty="0" sz="1800" spc="-10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40">
                <a:solidFill>
                  <a:srgbClr val="181818"/>
                </a:solidFill>
                <a:latin typeface="Tahoma"/>
                <a:cs typeface="Tahoma"/>
              </a:rPr>
              <a:t>by </a:t>
            </a:r>
            <a:r>
              <a:rPr dirty="0" sz="1800" spc="55">
                <a:solidFill>
                  <a:srgbClr val="181818"/>
                </a:solidFill>
                <a:latin typeface="Tahoma"/>
                <a:cs typeface="Tahoma"/>
              </a:rPr>
              <a:t>modifying</a:t>
            </a:r>
            <a:r>
              <a:rPr dirty="0" sz="1800" spc="-8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5">
                <a:solidFill>
                  <a:srgbClr val="181818"/>
                </a:solidFill>
                <a:latin typeface="Tahoma"/>
                <a:cs typeface="Tahoma"/>
              </a:rPr>
              <a:t>the </a:t>
            </a:r>
            <a:r>
              <a:rPr dirty="0" sz="1800" spc="-10">
                <a:solidFill>
                  <a:srgbClr val="181818"/>
                </a:solidFill>
                <a:latin typeface="Tahoma"/>
                <a:cs typeface="Tahoma"/>
              </a:rPr>
              <a:t>algorithm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833969" y="1303799"/>
            <a:ext cx="2413000" cy="3454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2230" marR="54610">
              <a:lnSpc>
                <a:spcPct val="125000"/>
              </a:lnSpc>
              <a:spcBef>
                <a:spcPts val="100"/>
              </a:spcBef>
            </a:pP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Integrated</a:t>
            </a:r>
            <a:r>
              <a:rPr dirty="0" sz="1800" spc="4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dirty="0" sz="1800" spc="4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181818"/>
                </a:solidFill>
                <a:latin typeface="Tahoma"/>
                <a:cs typeface="Tahoma"/>
              </a:rPr>
              <a:t>system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where</a:t>
            </a:r>
            <a:r>
              <a:rPr dirty="0" sz="1800" spc="-1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after</a:t>
            </a:r>
            <a:r>
              <a:rPr dirty="0" sz="1800" spc="-1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40">
                <a:solidFill>
                  <a:srgbClr val="181818"/>
                </a:solidFill>
                <a:latin typeface="Tahoma"/>
                <a:cs typeface="Tahoma"/>
              </a:rPr>
              <a:t>finishing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dirty="0" sz="1800" spc="-3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0">
                <a:solidFill>
                  <a:srgbClr val="181818"/>
                </a:solidFill>
                <a:latin typeface="Tahoma"/>
                <a:cs typeface="Tahoma"/>
              </a:rPr>
              <a:t>test,</a:t>
            </a:r>
            <a:r>
              <a:rPr dirty="0" sz="1800" spc="-3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user</a:t>
            </a:r>
            <a:r>
              <a:rPr dirty="0" sz="1800" spc="-3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50">
                <a:solidFill>
                  <a:srgbClr val="181818"/>
                </a:solidFill>
                <a:latin typeface="Tahoma"/>
                <a:cs typeface="Tahoma"/>
              </a:rPr>
              <a:t>can </a:t>
            </a:r>
            <a:r>
              <a:rPr dirty="0" sz="1800" spc="85">
                <a:solidFill>
                  <a:srgbClr val="181818"/>
                </a:solidFill>
                <a:latin typeface="Tahoma"/>
                <a:cs typeface="Tahoma"/>
              </a:rPr>
              <a:t>download</a:t>
            </a:r>
            <a:r>
              <a:rPr dirty="0" sz="1800" spc="-12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70">
                <a:solidFill>
                  <a:srgbClr val="181818"/>
                </a:solidFill>
                <a:latin typeface="Tahoma"/>
                <a:cs typeface="Tahoma"/>
              </a:rPr>
              <a:t>and</a:t>
            </a:r>
            <a:r>
              <a:rPr dirty="0" sz="1800" spc="-114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181818"/>
                </a:solidFill>
                <a:latin typeface="Tahoma"/>
                <a:cs typeface="Tahoma"/>
              </a:rPr>
              <a:t>review their</a:t>
            </a:r>
            <a:endParaRPr sz="1800">
              <a:latin typeface="Tahoma"/>
              <a:cs typeface="Tahoma"/>
            </a:endParaRPr>
          </a:p>
          <a:p>
            <a:pPr algn="ctr" marL="12700" marR="5080" indent="-635">
              <a:lnSpc>
                <a:spcPct val="125000"/>
              </a:lnSpc>
            </a:pPr>
            <a:r>
              <a:rPr dirty="0" sz="1800" spc="65">
                <a:solidFill>
                  <a:srgbClr val="181818"/>
                </a:solidFill>
                <a:latin typeface="Tahoma"/>
                <a:cs typeface="Tahoma"/>
              </a:rPr>
              <a:t>provided</a:t>
            </a:r>
            <a:r>
              <a:rPr dirty="0" sz="1800" spc="2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answer</a:t>
            </a:r>
            <a:r>
              <a:rPr dirty="0" sz="1800" spc="2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45">
                <a:solidFill>
                  <a:srgbClr val="181818"/>
                </a:solidFill>
                <a:latin typeface="Tahoma"/>
                <a:cs typeface="Tahoma"/>
              </a:rPr>
              <a:t>and </a:t>
            </a:r>
            <a:r>
              <a:rPr dirty="0" sz="1800" spc="20">
                <a:solidFill>
                  <a:srgbClr val="181818"/>
                </a:solidFill>
                <a:latin typeface="Tahoma"/>
                <a:cs typeface="Tahoma"/>
              </a:rPr>
              <a:t>automatically</a:t>
            </a:r>
            <a:r>
              <a:rPr dirty="0" sz="1800" spc="4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70">
                <a:solidFill>
                  <a:srgbClr val="181818"/>
                </a:solidFill>
                <a:latin typeface="Tahoma"/>
                <a:cs typeface="Tahoma"/>
              </a:rPr>
              <a:t>send</a:t>
            </a:r>
            <a:r>
              <a:rPr dirty="0" sz="1800" spc="5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5">
                <a:solidFill>
                  <a:srgbClr val="181818"/>
                </a:solidFill>
                <a:latin typeface="Tahoma"/>
                <a:cs typeface="Tahoma"/>
              </a:rPr>
              <a:t>the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mail</a:t>
            </a:r>
            <a:r>
              <a:rPr dirty="0" sz="1800" spc="-5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to</a:t>
            </a:r>
            <a:r>
              <a:rPr dirty="0" sz="1800" spc="-5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181818"/>
                </a:solidFill>
                <a:latin typeface="Tahoma"/>
                <a:cs typeface="Tahoma"/>
              </a:rPr>
              <a:t>HR</a:t>
            </a:r>
            <a:r>
              <a:rPr dirty="0" sz="1800" spc="-5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team</a:t>
            </a:r>
            <a:r>
              <a:rPr dirty="0" sz="1800" spc="-5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0">
                <a:solidFill>
                  <a:srgbClr val="181818"/>
                </a:solidFill>
                <a:latin typeface="Tahoma"/>
                <a:cs typeface="Tahoma"/>
              </a:rPr>
              <a:t>with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user’s</a:t>
            </a:r>
            <a:r>
              <a:rPr dirty="0" sz="1800" spc="-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125">
                <a:solidFill>
                  <a:srgbClr val="181818"/>
                </a:solidFill>
                <a:latin typeface="Tahoma"/>
                <a:cs typeface="Tahoma"/>
              </a:rPr>
              <a:t>CV</a:t>
            </a:r>
            <a:r>
              <a:rPr dirty="0" sz="1800" spc="-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65">
                <a:solidFill>
                  <a:srgbClr val="181818"/>
                </a:solidFill>
                <a:latin typeface="Tahoma"/>
                <a:cs typeface="Tahoma"/>
              </a:rPr>
              <a:t>only</a:t>
            </a:r>
            <a:r>
              <a:rPr dirty="0" sz="1800" spc="-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if</a:t>
            </a:r>
            <a:r>
              <a:rPr dirty="0" sz="1800" spc="-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0">
                <a:solidFill>
                  <a:srgbClr val="181818"/>
                </a:solidFill>
                <a:latin typeface="Tahoma"/>
                <a:cs typeface="Tahoma"/>
              </a:rPr>
              <a:t>user </a:t>
            </a:r>
            <a:r>
              <a:rPr dirty="0" sz="1800" spc="50">
                <a:solidFill>
                  <a:srgbClr val="181818"/>
                </a:solidFill>
                <a:latin typeface="Tahoma"/>
                <a:cs typeface="Tahoma"/>
              </a:rPr>
              <a:t>pass</a:t>
            </a:r>
            <a:r>
              <a:rPr dirty="0" sz="1800" spc="-6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dirty="0" sz="1800" spc="-6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0">
                <a:solidFill>
                  <a:srgbClr val="181818"/>
                </a:solidFill>
                <a:latin typeface="Tahoma"/>
                <a:cs typeface="Tahoma"/>
              </a:rPr>
              <a:t>exam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294959" y="1989599"/>
            <a:ext cx="2433955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80340" marR="173355">
              <a:lnSpc>
                <a:spcPct val="125000"/>
              </a:lnSpc>
              <a:spcBef>
                <a:spcPts val="100"/>
              </a:spcBef>
            </a:pPr>
            <a:r>
              <a:rPr dirty="0" sz="1800" spc="90">
                <a:solidFill>
                  <a:srgbClr val="181818"/>
                </a:solidFill>
                <a:latin typeface="Tahoma"/>
                <a:cs typeface="Tahoma"/>
              </a:rPr>
              <a:t>Made</a:t>
            </a:r>
            <a:r>
              <a:rPr dirty="0" sz="1800" spc="-10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0">
                <a:solidFill>
                  <a:srgbClr val="181818"/>
                </a:solidFill>
                <a:latin typeface="Tahoma"/>
                <a:cs typeface="Tahoma"/>
              </a:rPr>
              <a:t>small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adjustments</a:t>
            </a:r>
            <a:r>
              <a:rPr dirty="0" sz="1800" spc="10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to</a:t>
            </a:r>
            <a:r>
              <a:rPr dirty="0" sz="1800" spc="10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181818"/>
                </a:solidFill>
                <a:latin typeface="Tahoma"/>
                <a:cs typeface="Tahoma"/>
              </a:rPr>
              <a:t>how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dirty="0" sz="1800" spc="-1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40">
                <a:solidFill>
                  <a:srgbClr val="181818"/>
                </a:solidFill>
                <a:latin typeface="Tahoma"/>
                <a:cs typeface="Tahoma"/>
              </a:rPr>
              <a:t>website</a:t>
            </a:r>
            <a:endParaRPr sz="1800">
              <a:latin typeface="Tahoma"/>
              <a:cs typeface="Tahoma"/>
            </a:endParaRPr>
          </a:p>
          <a:p>
            <a:pPr algn="ctr" marL="12700" marR="5080">
              <a:lnSpc>
                <a:spcPct val="125000"/>
              </a:lnSpc>
            </a:pPr>
            <a:r>
              <a:rPr dirty="0" sz="1800" spc="65">
                <a:solidFill>
                  <a:srgbClr val="181818"/>
                </a:solidFill>
                <a:latin typeface="Tahoma"/>
                <a:cs typeface="Tahoma"/>
              </a:rPr>
              <a:t>looks</a:t>
            </a:r>
            <a:r>
              <a:rPr dirty="0" sz="1800" spc="-3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70">
                <a:solidFill>
                  <a:srgbClr val="181818"/>
                </a:solidFill>
                <a:latin typeface="Tahoma"/>
                <a:cs typeface="Tahoma"/>
              </a:rPr>
              <a:t>and</a:t>
            </a:r>
            <a:r>
              <a:rPr dirty="0" sz="1800" spc="-3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works</a:t>
            </a:r>
            <a:r>
              <a:rPr dirty="0" sz="1800" spc="-3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50">
                <a:solidFill>
                  <a:srgbClr val="181818"/>
                </a:solidFill>
                <a:latin typeface="Tahoma"/>
                <a:cs typeface="Tahoma"/>
              </a:rPr>
              <a:t>based </a:t>
            </a:r>
            <a:r>
              <a:rPr dirty="0" sz="1800" spc="80">
                <a:solidFill>
                  <a:srgbClr val="181818"/>
                </a:solidFill>
                <a:latin typeface="Tahoma"/>
                <a:cs typeface="Tahoma"/>
              </a:rPr>
              <a:t>on</a:t>
            </a:r>
            <a:r>
              <a:rPr dirty="0" sz="1800" spc="-11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65">
                <a:solidFill>
                  <a:srgbClr val="181818"/>
                </a:solidFill>
                <a:latin typeface="Tahoma"/>
                <a:cs typeface="Tahoma"/>
              </a:rPr>
              <a:t>feedback</a:t>
            </a:r>
            <a:r>
              <a:rPr dirty="0" sz="1800" spc="-10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0">
                <a:solidFill>
                  <a:srgbClr val="181818"/>
                </a:solidFill>
                <a:latin typeface="Tahoma"/>
                <a:cs typeface="Tahoma"/>
              </a:rPr>
              <a:t>from </a:t>
            </a:r>
            <a:r>
              <a:rPr dirty="0" sz="1800" spc="80">
                <a:solidFill>
                  <a:srgbClr val="181818"/>
                </a:solidFill>
                <a:latin typeface="Tahoma"/>
                <a:cs typeface="Tahoma"/>
              </a:rPr>
              <a:t>people</a:t>
            </a:r>
            <a:r>
              <a:rPr dirty="0" sz="1800" spc="-4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testing</a:t>
            </a:r>
            <a:r>
              <a:rPr dirty="0" sz="1800" spc="-4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45">
                <a:solidFill>
                  <a:srgbClr val="181818"/>
                </a:solidFill>
                <a:latin typeface="Tahoma"/>
                <a:cs typeface="Tahoma"/>
              </a:rPr>
              <a:t>it,</a:t>
            </a:r>
            <a:r>
              <a:rPr dirty="0" sz="1800" spc="-4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181818"/>
                </a:solidFill>
                <a:latin typeface="Tahoma"/>
                <a:cs typeface="Tahoma"/>
              </a:rPr>
              <a:t>so</a:t>
            </a:r>
            <a:r>
              <a:rPr dirty="0" sz="1800" spc="-4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0">
                <a:solidFill>
                  <a:srgbClr val="181818"/>
                </a:solidFill>
                <a:latin typeface="Tahoma"/>
                <a:cs typeface="Tahoma"/>
              </a:rPr>
              <a:t>it's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easier</a:t>
            </a:r>
            <a:r>
              <a:rPr dirty="0" sz="1800" spc="-3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70">
                <a:solidFill>
                  <a:srgbClr val="181818"/>
                </a:solidFill>
                <a:latin typeface="Tahoma"/>
                <a:cs typeface="Tahoma"/>
              </a:rPr>
              <a:t>and</a:t>
            </a:r>
            <a:r>
              <a:rPr dirty="0" sz="1800" spc="-3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20">
                <a:solidFill>
                  <a:srgbClr val="181818"/>
                </a:solidFill>
                <a:latin typeface="Tahoma"/>
                <a:cs typeface="Tahoma"/>
              </a:rPr>
              <a:t>more </a:t>
            </a:r>
            <a:r>
              <a:rPr dirty="0" sz="1800" spc="50">
                <a:solidFill>
                  <a:srgbClr val="181818"/>
                </a:solidFill>
                <a:latin typeface="Tahoma"/>
                <a:cs typeface="Tahoma"/>
              </a:rPr>
              <a:t>enjoyable</a:t>
            </a:r>
            <a:r>
              <a:rPr dirty="0" sz="1800" spc="-114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for</a:t>
            </a:r>
            <a:r>
              <a:rPr dirty="0" sz="1800" spc="-11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181818"/>
                </a:solidFill>
                <a:latin typeface="Tahoma"/>
                <a:cs typeface="Tahoma"/>
              </a:rPr>
              <a:t>users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4830511" y="3704099"/>
            <a:ext cx="2305050" cy="1054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59055">
              <a:lnSpc>
                <a:spcPct val="125000"/>
              </a:lnSpc>
              <a:spcBef>
                <a:spcPts val="100"/>
              </a:spcBef>
            </a:pPr>
            <a:r>
              <a:rPr dirty="0" sz="1800" spc="50">
                <a:solidFill>
                  <a:srgbClr val="181818"/>
                </a:solidFill>
                <a:latin typeface="Tahoma"/>
                <a:cs typeface="Tahoma"/>
              </a:rPr>
              <a:t>Finalize</a:t>
            </a:r>
            <a:r>
              <a:rPr dirty="0" sz="1800" spc="-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dirty="0" sz="1800" spc="-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181818"/>
                </a:solidFill>
                <a:latin typeface="Tahoma"/>
                <a:cs typeface="Tahoma"/>
              </a:rPr>
              <a:t>software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with</a:t>
            </a:r>
            <a:r>
              <a:rPr dirty="0" sz="1800" spc="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all</a:t>
            </a:r>
            <a:r>
              <a:rPr dirty="0" sz="1800" spc="1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dirty="0" sz="1800" spc="1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40">
                <a:solidFill>
                  <a:srgbClr val="181818"/>
                </a:solidFill>
                <a:latin typeface="Tahoma"/>
                <a:cs typeface="Tahoma"/>
              </a:rPr>
              <a:t>necessary </a:t>
            </a:r>
            <a:r>
              <a:rPr dirty="0" sz="1800">
                <a:solidFill>
                  <a:srgbClr val="181818"/>
                </a:solidFill>
                <a:latin typeface="Tahoma"/>
                <a:cs typeface="Tahoma"/>
              </a:rPr>
              <a:t>testing</a:t>
            </a:r>
            <a:r>
              <a:rPr dirty="0" sz="1800" spc="3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70">
                <a:solidFill>
                  <a:srgbClr val="181818"/>
                </a:solidFill>
                <a:latin typeface="Tahoma"/>
                <a:cs typeface="Tahoma"/>
              </a:rPr>
              <a:t>and</a:t>
            </a:r>
            <a:r>
              <a:rPr dirty="0" sz="1800" spc="3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181818"/>
                </a:solidFill>
                <a:latin typeface="Tahoma"/>
                <a:cs typeface="Tahoma"/>
              </a:rPr>
              <a:t>validation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2233368" y="5200253"/>
            <a:ext cx="13821410" cy="2027555"/>
            <a:chOff x="2233368" y="5200253"/>
            <a:chExt cx="13821410" cy="2027555"/>
          </a:xfrm>
        </p:grpSpPr>
        <p:sp>
          <p:nvSpPr>
            <p:cNvPr id="21" name="object 21" descr=""/>
            <p:cNvSpPr/>
            <p:nvPr/>
          </p:nvSpPr>
          <p:spPr>
            <a:xfrm>
              <a:off x="3604870" y="6213858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89" h="0">
                  <a:moveTo>
                    <a:pt x="0" y="0"/>
                  </a:moveTo>
                  <a:lnTo>
                    <a:pt x="173690" y="0"/>
                  </a:lnTo>
                </a:path>
              </a:pathLst>
            </a:custGeom>
            <a:ln w="57149">
              <a:solidFill>
                <a:srgbClr val="ECF0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331012" y="6213858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90" h="0">
                  <a:moveTo>
                    <a:pt x="0" y="0"/>
                  </a:moveTo>
                  <a:lnTo>
                    <a:pt x="173690" y="0"/>
                  </a:lnTo>
                </a:path>
              </a:pathLst>
            </a:custGeom>
            <a:ln w="57149">
              <a:solidFill>
                <a:srgbClr val="ECF0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057154" y="6213858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90" h="0">
                  <a:moveTo>
                    <a:pt x="0" y="0"/>
                  </a:moveTo>
                  <a:lnTo>
                    <a:pt x="173690" y="0"/>
                  </a:lnTo>
                </a:path>
              </a:pathLst>
            </a:custGeom>
            <a:ln w="57149">
              <a:solidFill>
                <a:srgbClr val="ECF0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1783296" y="6213858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90" h="0">
                  <a:moveTo>
                    <a:pt x="0" y="0"/>
                  </a:moveTo>
                  <a:lnTo>
                    <a:pt x="173690" y="0"/>
                  </a:lnTo>
                </a:path>
              </a:pathLst>
            </a:custGeom>
            <a:ln w="57149">
              <a:solidFill>
                <a:srgbClr val="ECF0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4509438" y="6213858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90" h="0">
                  <a:moveTo>
                    <a:pt x="0" y="0"/>
                  </a:moveTo>
                  <a:lnTo>
                    <a:pt x="173690" y="0"/>
                  </a:lnTo>
                </a:path>
              </a:pathLst>
            </a:custGeom>
            <a:ln w="57149">
              <a:solidFill>
                <a:srgbClr val="ECF0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328618" y="6614886"/>
              <a:ext cx="0" cy="589280"/>
            </a:xfrm>
            <a:custGeom>
              <a:avLst/>
              <a:gdLst/>
              <a:ahLst/>
              <a:cxnLst/>
              <a:rect l="l" t="t" r="r" b="b"/>
              <a:pathLst>
                <a:path w="0" h="589279">
                  <a:moveTo>
                    <a:pt x="0" y="0"/>
                  </a:moveTo>
                  <a:lnTo>
                    <a:pt x="0" y="588815"/>
                  </a:lnTo>
                </a:path>
              </a:pathLst>
            </a:custGeom>
            <a:ln w="47624">
              <a:solidFill>
                <a:srgbClr val="86E9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257181" y="7108452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>
                  <a:moveTo>
                    <a:pt x="142874" y="0"/>
                  </a:moveTo>
                  <a:lnTo>
                    <a:pt x="71437" y="95249"/>
                  </a:lnTo>
                  <a:lnTo>
                    <a:pt x="0" y="0"/>
                  </a:lnTo>
                </a:path>
              </a:pathLst>
            </a:custGeom>
            <a:ln w="47624">
              <a:solidFill>
                <a:srgbClr val="86E9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780902" y="6614886"/>
              <a:ext cx="0" cy="589280"/>
            </a:xfrm>
            <a:custGeom>
              <a:avLst/>
              <a:gdLst/>
              <a:ahLst/>
              <a:cxnLst/>
              <a:rect l="l" t="t" r="r" b="b"/>
              <a:pathLst>
                <a:path w="0" h="589279">
                  <a:moveTo>
                    <a:pt x="0" y="0"/>
                  </a:moveTo>
                  <a:lnTo>
                    <a:pt x="0" y="588815"/>
                  </a:lnTo>
                </a:path>
              </a:pathLst>
            </a:custGeom>
            <a:ln w="47624">
              <a:solidFill>
                <a:srgbClr val="37C8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709465" y="7108452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>
                  <a:moveTo>
                    <a:pt x="142874" y="0"/>
                  </a:moveTo>
                  <a:lnTo>
                    <a:pt x="71437" y="95249"/>
                  </a:lnTo>
                  <a:lnTo>
                    <a:pt x="0" y="0"/>
                  </a:lnTo>
                </a:path>
              </a:pathLst>
            </a:custGeom>
            <a:ln w="47624">
              <a:solidFill>
                <a:srgbClr val="37C8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3233187" y="6614886"/>
              <a:ext cx="0" cy="589280"/>
            </a:xfrm>
            <a:custGeom>
              <a:avLst/>
              <a:gdLst/>
              <a:ahLst/>
              <a:cxnLst/>
              <a:rect l="l" t="t" r="r" b="b"/>
              <a:pathLst>
                <a:path w="0" h="589279">
                  <a:moveTo>
                    <a:pt x="0" y="0"/>
                  </a:moveTo>
                  <a:lnTo>
                    <a:pt x="0" y="588815"/>
                  </a:lnTo>
                </a:path>
              </a:pathLst>
            </a:custGeom>
            <a:ln w="47624">
              <a:solidFill>
                <a:srgbClr val="1B87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3161750" y="7108452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>
                  <a:moveTo>
                    <a:pt x="142874" y="0"/>
                  </a:moveTo>
                  <a:lnTo>
                    <a:pt x="71437" y="95249"/>
                  </a:lnTo>
                  <a:lnTo>
                    <a:pt x="0" y="0"/>
                  </a:lnTo>
                </a:path>
              </a:pathLst>
            </a:custGeom>
            <a:ln w="47624">
              <a:solidFill>
                <a:srgbClr val="1B87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054760" y="5224066"/>
              <a:ext cx="0" cy="589280"/>
            </a:xfrm>
            <a:custGeom>
              <a:avLst/>
              <a:gdLst/>
              <a:ahLst/>
              <a:cxnLst/>
              <a:rect l="l" t="t" r="r" b="b"/>
              <a:pathLst>
                <a:path w="0" h="589279">
                  <a:moveTo>
                    <a:pt x="0" y="0"/>
                  </a:moveTo>
                  <a:lnTo>
                    <a:pt x="0" y="588815"/>
                  </a:lnTo>
                </a:path>
              </a:pathLst>
            </a:custGeom>
            <a:ln w="47624">
              <a:solidFill>
                <a:srgbClr val="3DD9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4983322" y="5224066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>
                  <a:moveTo>
                    <a:pt x="142874" y="95249"/>
                  </a:moveTo>
                  <a:lnTo>
                    <a:pt x="71437" y="0"/>
                  </a:lnTo>
                  <a:lnTo>
                    <a:pt x="0" y="95249"/>
                  </a:lnTo>
                </a:path>
              </a:pathLst>
            </a:custGeom>
            <a:ln w="47624">
              <a:solidFill>
                <a:srgbClr val="3DD9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0507045" y="5224066"/>
              <a:ext cx="0" cy="589280"/>
            </a:xfrm>
            <a:custGeom>
              <a:avLst/>
              <a:gdLst/>
              <a:ahLst/>
              <a:cxnLst/>
              <a:rect l="l" t="t" r="r" b="b"/>
              <a:pathLst>
                <a:path w="0" h="589279">
                  <a:moveTo>
                    <a:pt x="0" y="0"/>
                  </a:moveTo>
                  <a:lnTo>
                    <a:pt x="0" y="588815"/>
                  </a:lnTo>
                </a:path>
              </a:pathLst>
            </a:custGeom>
            <a:ln w="47624">
              <a:solidFill>
                <a:srgbClr val="17AF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0435608" y="5224066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>
                  <a:moveTo>
                    <a:pt x="142874" y="95249"/>
                  </a:moveTo>
                  <a:lnTo>
                    <a:pt x="71437" y="0"/>
                  </a:lnTo>
                  <a:lnTo>
                    <a:pt x="0" y="95249"/>
                  </a:lnTo>
                </a:path>
              </a:pathLst>
            </a:custGeom>
            <a:ln w="47624">
              <a:solidFill>
                <a:srgbClr val="17AF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5959329" y="5224066"/>
              <a:ext cx="0" cy="589280"/>
            </a:xfrm>
            <a:custGeom>
              <a:avLst/>
              <a:gdLst/>
              <a:ahLst/>
              <a:cxnLst/>
              <a:rect l="l" t="t" r="r" b="b"/>
              <a:pathLst>
                <a:path w="0" h="589279">
                  <a:moveTo>
                    <a:pt x="0" y="0"/>
                  </a:moveTo>
                  <a:lnTo>
                    <a:pt x="0" y="588815"/>
                  </a:lnTo>
                </a:path>
              </a:pathLst>
            </a:custGeom>
            <a:ln w="47624">
              <a:solidFill>
                <a:srgbClr val="1253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5887891" y="5224066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>
                  <a:moveTo>
                    <a:pt x="142874" y="95249"/>
                  </a:moveTo>
                  <a:lnTo>
                    <a:pt x="71437" y="0"/>
                  </a:lnTo>
                  <a:lnTo>
                    <a:pt x="0" y="95249"/>
                  </a:lnTo>
                </a:path>
              </a:pathLst>
            </a:custGeom>
            <a:ln w="47624">
              <a:solidFill>
                <a:srgbClr val="1253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7579244" y="987425"/>
            <a:ext cx="31407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80" b="1">
                <a:solidFill>
                  <a:srgbClr val="181818"/>
                </a:solidFill>
                <a:latin typeface="Tahoma"/>
                <a:cs typeface="Tahoma"/>
              </a:rPr>
              <a:t>WEEKLY</a:t>
            </a:r>
            <a:r>
              <a:rPr dirty="0" sz="3600" spc="-145" b="1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3600" spc="90" b="1">
                <a:solidFill>
                  <a:srgbClr val="181818"/>
                </a:solidFill>
                <a:latin typeface="Tahoma"/>
                <a:cs typeface="Tahoma"/>
              </a:rPr>
              <a:t>LOG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115819" y="5708533"/>
            <a:ext cx="4220210" cy="208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6399"/>
              </a:lnSpc>
              <a:spcBef>
                <a:spcPts val="100"/>
              </a:spcBef>
            </a:pPr>
            <a:r>
              <a:rPr dirty="0" sz="2900" b="1">
                <a:latin typeface="Century Gothic"/>
                <a:cs typeface="Century Gothic"/>
              </a:rPr>
              <a:t>React</a:t>
            </a:r>
            <a:r>
              <a:rPr dirty="0" sz="2900" spc="-150" b="1">
                <a:latin typeface="Century Gothic"/>
                <a:cs typeface="Century Gothic"/>
              </a:rPr>
              <a:t> </a:t>
            </a:r>
            <a:r>
              <a:rPr dirty="0" sz="2900" spc="105" b="1">
                <a:latin typeface="Century Gothic"/>
                <a:cs typeface="Century Gothic"/>
              </a:rPr>
              <a:t>for</a:t>
            </a:r>
            <a:r>
              <a:rPr dirty="0" sz="2900" spc="-150" b="1">
                <a:latin typeface="Century Gothic"/>
                <a:cs typeface="Century Gothic"/>
              </a:rPr>
              <a:t> </a:t>
            </a:r>
            <a:r>
              <a:rPr dirty="0" sz="2900" spc="-40" b="1">
                <a:latin typeface="Century Gothic"/>
                <a:cs typeface="Century Gothic"/>
              </a:rPr>
              <a:t>Dynamic</a:t>
            </a:r>
            <a:r>
              <a:rPr dirty="0" sz="2900" spc="-150" b="1">
                <a:latin typeface="Century Gothic"/>
                <a:cs typeface="Century Gothic"/>
              </a:rPr>
              <a:t> </a:t>
            </a:r>
            <a:r>
              <a:rPr dirty="0" sz="2900" spc="85" b="1">
                <a:latin typeface="Century Gothic"/>
                <a:cs typeface="Century Gothic"/>
              </a:rPr>
              <a:t>User </a:t>
            </a:r>
            <a:r>
              <a:rPr dirty="0" sz="2900" spc="-10" b="1">
                <a:latin typeface="Century Gothic"/>
                <a:cs typeface="Century Gothic"/>
              </a:rPr>
              <a:t>Interfaces</a:t>
            </a:r>
            <a:endParaRPr sz="2900">
              <a:latin typeface="Century Gothic"/>
              <a:cs typeface="Century Gothic"/>
            </a:endParaRPr>
          </a:p>
          <a:p>
            <a:pPr algn="ctr" marL="20320" marR="12700">
              <a:lnSpc>
                <a:spcPct val="116399"/>
              </a:lnSpc>
            </a:pPr>
            <a:r>
              <a:rPr dirty="0" sz="2900" spc="45" b="1">
                <a:latin typeface="Century Gothic"/>
                <a:cs typeface="Century Gothic"/>
              </a:rPr>
              <a:t>Tailwind</a:t>
            </a:r>
            <a:r>
              <a:rPr dirty="0" sz="2900" spc="-114" b="1">
                <a:latin typeface="Century Gothic"/>
                <a:cs typeface="Century Gothic"/>
              </a:rPr>
              <a:t> </a:t>
            </a:r>
            <a:r>
              <a:rPr dirty="0" sz="2900" spc="90" b="1">
                <a:latin typeface="Century Gothic"/>
                <a:cs typeface="Century Gothic"/>
              </a:rPr>
              <a:t>CSS</a:t>
            </a:r>
            <a:r>
              <a:rPr dirty="0" sz="2900" spc="-110" b="1">
                <a:latin typeface="Century Gothic"/>
                <a:cs typeface="Century Gothic"/>
              </a:rPr>
              <a:t> </a:t>
            </a:r>
            <a:r>
              <a:rPr dirty="0" sz="2900" spc="105" b="1">
                <a:latin typeface="Century Gothic"/>
                <a:cs typeface="Century Gothic"/>
              </a:rPr>
              <a:t>for</a:t>
            </a:r>
            <a:r>
              <a:rPr dirty="0" sz="2900" spc="-110" b="1">
                <a:latin typeface="Century Gothic"/>
                <a:cs typeface="Century Gothic"/>
              </a:rPr>
              <a:t> </a:t>
            </a:r>
            <a:r>
              <a:rPr dirty="0" sz="2900" spc="50" b="1">
                <a:latin typeface="Century Gothic"/>
                <a:cs typeface="Century Gothic"/>
              </a:rPr>
              <a:t>Styling </a:t>
            </a:r>
            <a:r>
              <a:rPr dirty="0" sz="2900" spc="145" b="1">
                <a:latin typeface="Century Gothic"/>
                <a:cs typeface="Century Gothic"/>
              </a:rPr>
              <a:t>User-</a:t>
            </a:r>
            <a:r>
              <a:rPr dirty="0" sz="2900" spc="50" b="1">
                <a:latin typeface="Century Gothic"/>
                <a:cs typeface="Century Gothic"/>
              </a:rPr>
              <a:t>friendly</a:t>
            </a:r>
            <a:r>
              <a:rPr dirty="0" sz="2900" spc="-100" b="1">
                <a:latin typeface="Century Gothic"/>
                <a:cs typeface="Century Gothic"/>
              </a:rPr>
              <a:t> </a:t>
            </a:r>
            <a:r>
              <a:rPr dirty="0" sz="2900" spc="-10" b="1">
                <a:latin typeface="Century Gothic"/>
                <a:cs typeface="Century Gothic"/>
              </a:rPr>
              <a:t>Interface</a:t>
            </a:r>
            <a:endParaRPr sz="29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2058" rIns="0" bIns="0" rtlCol="0" vert="horz">
            <a:spAutoFit/>
          </a:bodyPr>
          <a:lstStyle/>
          <a:p>
            <a:pPr marL="372745">
              <a:lnSpc>
                <a:spcPct val="100000"/>
              </a:lnSpc>
              <a:spcBef>
                <a:spcPts val="100"/>
              </a:spcBef>
            </a:pPr>
            <a:r>
              <a:rPr dirty="0" sz="7000" spc="-505">
                <a:solidFill>
                  <a:srgbClr val="000000"/>
                </a:solidFill>
                <a:latin typeface="Lucida Sans"/>
                <a:cs typeface="Lucida Sans"/>
              </a:rPr>
              <a:t>T</a:t>
            </a:r>
            <a:r>
              <a:rPr dirty="0" sz="7000" spc="-455">
                <a:solidFill>
                  <a:srgbClr val="000000"/>
                </a:solidFill>
                <a:latin typeface="Lucida Sans"/>
                <a:cs typeface="Lucida Sans"/>
              </a:rPr>
              <a:t>E</a:t>
            </a:r>
            <a:r>
              <a:rPr dirty="0" sz="7000" spc="-484">
                <a:solidFill>
                  <a:srgbClr val="000000"/>
                </a:solidFill>
                <a:latin typeface="Lucida Sans"/>
                <a:cs typeface="Lucida Sans"/>
              </a:rPr>
              <a:t>C</a:t>
            </a:r>
            <a:r>
              <a:rPr dirty="0" sz="7000" spc="-509">
                <a:solidFill>
                  <a:srgbClr val="000000"/>
                </a:solidFill>
                <a:latin typeface="Lucida Sans"/>
                <a:cs typeface="Lucida Sans"/>
              </a:rPr>
              <a:t>H</a:t>
            </a:r>
            <a:r>
              <a:rPr dirty="0" sz="7000" spc="-505">
                <a:solidFill>
                  <a:srgbClr val="000000"/>
                </a:solidFill>
                <a:latin typeface="Lucida Sans"/>
                <a:cs typeface="Lucida Sans"/>
              </a:rPr>
              <a:t>N</a:t>
            </a:r>
            <a:r>
              <a:rPr dirty="0" sz="7000" spc="-525">
                <a:solidFill>
                  <a:srgbClr val="000000"/>
                </a:solidFill>
                <a:latin typeface="Lucida Sans"/>
                <a:cs typeface="Lucida Sans"/>
              </a:rPr>
              <a:t>O</a:t>
            </a:r>
            <a:r>
              <a:rPr dirty="0" sz="7000" spc="-484">
                <a:solidFill>
                  <a:srgbClr val="000000"/>
                </a:solidFill>
                <a:latin typeface="Lucida Sans"/>
                <a:cs typeface="Lucida Sans"/>
              </a:rPr>
              <a:t>L</a:t>
            </a:r>
            <a:r>
              <a:rPr dirty="0" sz="7000" spc="-525">
                <a:solidFill>
                  <a:srgbClr val="000000"/>
                </a:solidFill>
                <a:latin typeface="Lucida Sans"/>
                <a:cs typeface="Lucida Sans"/>
              </a:rPr>
              <a:t>O</a:t>
            </a:r>
            <a:r>
              <a:rPr dirty="0" sz="7000" spc="-500">
                <a:solidFill>
                  <a:srgbClr val="000000"/>
                </a:solidFill>
                <a:latin typeface="Lucida Sans"/>
                <a:cs typeface="Lucida Sans"/>
              </a:rPr>
              <a:t>G</a:t>
            </a:r>
            <a:r>
              <a:rPr dirty="0" sz="7000" spc="95">
                <a:solidFill>
                  <a:srgbClr val="000000"/>
                </a:solidFill>
                <a:latin typeface="Lucida Sans"/>
                <a:cs typeface="Lucida Sans"/>
              </a:rPr>
              <a:t>Y</a:t>
            </a:r>
            <a:r>
              <a:rPr dirty="0" sz="7000" spc="-1445">
                <a:solidFill>
                  <a:srgbClr val="000000"/>
                </a:solidFill>
                <a:latin typeface="Lucida Sans"/>
                <a:cs typeface="Lucida Sans"/>
              </a:rPr>
              <a:t> </a:t>
            </a:r>
            <a:r>
              <a:rPr dirty="0" sz="7000" spc="-325">
                <a:solidFill>
                  <a:srgbClr val="000000"/>
                </a:solidFill>
                <a:latin typeface="Lucida Sans"/>
                <a:cs typeface="Lucida Sans"/>
              </a:rPr>
              <a:t>U</a:t>
            </a:r>
            <a:r>
              <a:rPr dirty="0" sz="7000" spc="-270">
                <a:solidFill>
                  <a:srgbClr val="000000"/>
                </a:solidFill>
                <a:latin typeface="Lucida Sans"/>
                <a:cs typeface="Lucida Sans"/>
              </a:rPr>
              <a:t>S</a:t>
            </a:r>
            <a:r>
              <a:rPr dirty="0" sz="7000" spc="-305">
                <a:solidFill>
                  <a:srgbClr val="000000"/>
                </a:solidFill>
                <a:latin typeface="Lucida Sans"/>
                <a:cs typeface="Lucida Sans"/>
              </a:rPr>
              <a:t>E</a:t>
            </a:r>
            <a:r>
              <a:rPr dirty="0" sz="7000" spc="245">
                <a:solidFill>
                  <a:srgbClr val="000000"/>
                </a:solidFill>
                <a:latin typeface="Lucida Sans"/>
                <a:cs typeface="Lucida Sans"/>
              </a:rPr>
              <a:t>D</a:t>
            </a:r>
            <a:r>
              <a:rPr dirty="0" sz="7000" spc="-1445">
                <a:solidFill>
                  <a:srgbClr val="000000"/>
                </a:solidFill>
                <a:latin typeface="Lucida Sans"/>
                <a:cs typeface="Lucida Sans"/>
              </a:rPr>
              <a:t> </a:t>
            </a:r>
            <a:r>
              <a:rPr dirty="0" sz="7000" spc="-700">
                <a:solidFill>
                  <a:srgbClr val="000000"/>
                </a:solidFill>
                <a:latin typeface="Lucida Sans"/>
                <a:cs typeface="Lucida Sans"/>
              </a:rPr>
              <a:t>I</a:t>
            </a:r>
            <a:r>
              <a:rPr dirty="0" sz="7000" spc="-35">
                <a:solidFill>
                  <a:srgbClr val="000000"/>
                </a:solidFill>
                <a:latin typeface="Lucida Sans"/>
                <a:cs typeface="Lucida Sans"/>
              </a:rPr>
              <a:t>N</a:t>
            </a:r>
            <a:r>
              <a:rPr dirty="0" sz="7000" spc="-1440">
                <a:solidFill>
                  <a:srgbClr val="000000"/>
                </a:solidFill>
                <a:latin typeface="Lucida Sans"/>
                <a:cs typeface="Lucida Sans"/>
              </a:rPr>
              <a:t> </a:t>
            </a:r>
            <a:r>
              <a:rPr dirty="0" sz="7000" spc="-135">
                <a:solidFill>
                  <a:srgbClr val="000000"/>
                </a:solidFill>
                <a:latin typeface="Lucida Sans"/>
                <a:cs typeface="Lucida Sans"/>
              </a:rPr>
              <a:t>P</a:t>
            </a:r>
            <a:r>
              <a:rPr dirty="0" sz="7000" spc="-200">
                <a:solidFill>
                  <a:srgbClr val="000000"/>
                </a:solidFill>
                <a:latin typeface="Lucida Sans"/>
                <a:cs typeface="Lucida Sans"/>
              </a:rPr>
              <a:t>R</a:t>
            </a:r>
            <a:r>
              <a:rPr dirty="0" sz="7000" spc="-220">
                <a:solidFill>
                  <a:srgbClr val="000000"/>
                </a:solidFill>
                <a:latin typeface="Lucida Sans"/>
                <a:cs typeface="Lucida Sans"/>
              </a:rPr>
              <a:t>O</a:t>
            </a:r>
            <a:r>
              <a:rPr dirty="0" sz="7000" spc="50">
                <a:solidFill>
                  <a:srgbClr val="000000"/>
                </a:solidFill>
                <a:latin typeface="Lucida Sans"/>
                <a:cs typeface="Lucida Sans"/>
              </a:rPr>
              <a:t>J</a:t>
            </a:r>
            <a:r>
              <a:rPr dirty="0" sz="7000" spc="-150">
                <a:solidFill>
                  <a:srgbClr val="000000"/>
                </a:solidFill>
                <a:latin typeface="Lucida Sans"/>
                <a:cs typeface="Lucida Sans"/>
              </a:rPr>
              <a:t>E</a:t>
            </a:r>
            <a:r>
              <a:rPr dirty="0" sz="7000" spc="-180">
                <a:solidFill>
                  <a:srgbClr val="000000"/>
                </a:solidFill>
                <a:latin typeface="Lucida Sans"/>
                <a:cs typeface="Lucida Sans"/>
              </a:rPr>
              <a:t>C</a:t>
            </a:r>
            <a:r>
              <a:rPr dirty="0" sz="7000" spc="400">
                <a:solidFill>
                  <a:srgbClr val="000000"/>
                </a:solidFill>
                <a:latin typeface="Lucida Sans"/>
                <a:cs typeface="Lucida Sans"/>
              </a:rPr>
              <a:t>T</a:t>
            </a:r>
            <a:endParaRPr sz="7000">
              <a:latin typeface="Lucida Sans"/>
              <a:cs typeface="Lucida San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025255" y="2735459"/>
            <a:ext cx="3248025" cy="2114550"/>
            <a:chOff x="3025255" y="2735459"/>
            <a:chExt cx="3248025" cy="2114550"/>
          </a:xfrm>
        </p:grpSpPr>
        <p:sp>
          <p:nvSpPr>
            <p:cNvPr id="5" name="object 5" descr=""/>
            <p:cNvSpPr/>
            <p:nvPr/>
          </p:nvSpPr>
          <p:spPr>
            <a:xfrm>
              <a:off x="3053783" y="2764047"/>
              <a:ext cx="3190875" cy="2058670"/>
            </a:xfrm>
            <a:custGeom>
              <a:avLst/>
              <a:gdLst/>
              <a:ahLst/>
              <a:cxnLst/>
              <a:rect l="l" t="t" r="r" b="b"/>
              <a:pathLst>
                <a:path w="3190875" h="2058670">
                  <a:moveTo>
                    <a:pt x="1595243" y="2058081"/>
                  </a:moveTo>
                  <a:lnTo>
                    <a:pt x="0" y="1029040"/>
                  </a:lnTo>
                  <a:lnTo>
                    <a:pt x="1595243" y="0"/>
                  </a:lnTo>
                  <a:lnTo>
                    <a:pt x="3190486" y="1029040"/>
                  </a:lnTo>
                  <a:lnTo>
                    <a:pt x="1595243" y="205808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053830" y="2764034"/>
              <a:ext cx="3190875" cy="2057400"/>
            </a:xfrm>
            <a:custGeom>
              <a:avLst/>
              <a:gdLst/>
              <a:ahLst/>
              <a:cxnLst/>
              <a:rect l="l" t="t" r="r" b="b"/>
              <a:pathLst>
                <a:path w="3190875" h="2057400">
                  <a:moveTo>
                    <a:pt x="1594170" y="2057365"/>
                  </a:moveTo>
                  <a:lnTo>
                    <a:pt x="0" y="1029024"/>
                  </a:lnTo>
                  <a:lnTo>
                    <a:pt x="1595175" y="0"/>
                  </a:lnTo>
                  <a:lnTo>
                    <a:pt x="3190391" y="1029085"/>
                  </a:lnTo>
                  <a:lnTo>
                    <a:pt x="1596205" y="2057338"/>
                  </a:lnTo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3628945" y="3259411"/>
            <a:ext cx="2040255" cy="1025525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75895" marR="5080" indent="-163830">
              <a:lnSpc>
                <a:spcPts val="3679"/>
              </a:lnSpc>
              <a:spcBef>
                <a:spcPts val="655"/>
              </a:spcBef>
            </a:pPr>
            <a:r>
              <a:rPr dirty="0" sz="3500" spc="-625">
                <a:latin typeface="Verdana"/>
                <a:cs typeface="Verdana"/>
              </a:rPr>
              <a:t>R</a:t>
            </a:r>
            <a:r>
              <a:rPr dirty="0" sz="3500" spc="-610">
                <a:latin typeface="Verdana"/>
                <a:cs typeface="Verdana"/>
              </a:rPr>
              <a:t>E</a:t>
            </a:r>
            <a:r>
              <a:rPr dirty="0" sz="3500" spc="-595">
                <a:latin typeface="Verdana"/>
                <a:cs typeface="Verdana"/>
              </a:rPr>
              <a:t>A</a:t>
            </a:r>
            <a:r>
              <a:rPr dirty="0" sz="3500" spc="-560">
                <a:latin typeface="Verdana"/>
                <a:cs typeface="Verdana"/>
              </a:rPr>
              <a:t>C</a:t>
            </a:r>
            <a:r>
              <a:rPr dirty="0" sz="3500" spc="-75">
                <a:latin typeface="Verdana"/>
                <a:cs typeface="Verdana"/>
              </a:rPr>
              <a:t>T</a:t>
            </a:r>
            <a:r>
              <a:rPr dirty="0" sz="3500" spc="-595">
                <a:latin typeface="Verdana"/>
                <a:cs typeface="Verdana"/>
              </a:rPr>
              <a:t>A</a:t>
            </a:r>
            <a:r>
              <a:rPr dirty="0" sz="3500" spc="-570">
                <a:latin typeface="Verdana"/>
                <a:cs typeface="Verdana"/>
              </a:rPr>
              <a:t>N</a:t>
            </a:r>
            <a:r>
              <a:rPr dirty="0" sz="3500" spc="-75">
                <a:latin typeface="Verdana"/>
                <a:cs typeface="Verdana"/>
              </a:rPr>
              <a:t>D</a:t>
            </a:r>
            <a:r>
              <a:rPr dirty="0" sz="3500" spc="-465">
                <a:latin typeface="Verdana"/>
                <a:cs typeface="Verdana"/>
              </a:rPr>
              <a:t> </a:t>
            </a:r>
            <a:r>
              <a:rPr dirty="0" sz="3500" spc="-615">
                <a:latin typeface="Verdana"/>
                <a:cs typeface="Verdana"/>
              </a:rPr>
              <a:t>T</a:t>
            </a:r>
            <a:r>
              <a:rPr dirty="0" sz="3500" spc="-645">
                <a:latin typeface="Verdana"/>
                <a:cs typeface="Verdana"/>
              </a:rPr>
              <a:t>A</a:t>
            </a:r>
            <a:r>
              <a:rPr dirty="0" sz="3500" spc="-940">
                <a:latin typeface="Verdana"/>
                <a:cs typeface="Verdana"/>
              </a:rPr>
              <a:t>I</a:t>
            </a:r>
            <a:r>
              <a:rPr dirty="0" sz="3500" spc="-620">
                <a:latin typeface="Verdana"/>
                <a:cs typeface="Verdana"/>
              </a:rPr>
              <a:t>L</a:t>
            </a:r>
            <a:r>
              <a:rPr dirty="0" sz="3500" spc="-655">
                <a:latin typeface="Verdana"/>
                <a:cs typeface="Verdana"/>
              </a:rPr>
              <a:t>W</a:t>
            </a:r>
            <a:r>
              <a:rPr dirty="0" sz="3500" spc="-940">
                <a:latin typeface="Verdana"/>
                <a:cs typeface="Verdana"/>
              </a:rPr>
              <a:t>I</a:t>
            </a:r>
            <a:r>
              <a:rPr dirty="0" sz="3500" spc="-620">
                <a:latin typeface="Verdana"/>
                <a:cs typeface="Verdana"/>
              </a:rPr>
              <a:t>N</a:t>
            </a:r>
            <a:r>
              <a:rPr dirty="0" sz="3500" spc="-125">
                <a:latin typeface="Verdana"/>
                <a:cs typeface="Verdana"/>
              </a:rPr>
              <a:t>D</a:t>
            </a:r>
            <a:endParaRPr sz="350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0953525" y="2735472"/>
            <a:ext cx="6360795" cy="6551295"/>
            <a:chOff x="10953525" y="2735472"/>
            <a:chExt cx="6360795" cy="6551295"/>
          </a:xfrm>
        </p:grpSpPr>
        <p:sp>
          <p:nvSpPr>
            <p:cNvPr id="9" name="object 9" descr=""/>
            <p:cNvSpPr/>
            <p:nvPr/>
          </p:nvSpPr>
          <p:spPr>
            <a:xfrm>
              <a:off x="10982025" y="4352186"/>
              <a:ext cx="6305550" cy="4906645"/>
            </a:xfrm>
            <a:custGeom>
              <a:avLst/>
              <a:gdLst/>
              <a:ahLst/>
              <a:cxnLst/>
              <a:rect l="l" t="t" r="r" b="b"/>
              <a:pathLst>
                <a:path w="6305550" h="4906645">
                  <a:moveTo>
                    <a:pt x="6305122" y="4906113"/>
                  </a:moveTo>
                  <a:lnTo>
                    <a:pt x="0" y="4906113"/>
                  </a:lnTo>
                  <a:lnTo>
                    <a:pt x="0" y="0"/>
                  </a:lnTo>
                  <a:lnTo>
                    <a:pt x="6305122" y="0"/>
                  </a:lnTo>
                  <a:lnTo>
                    <a:pt x="6305122" y="4906113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982100" y="4352186"/>
              <a:ext cx="6303645" cy="4906010"/>
            </a:xfrm>
            <a:custGeom>
              <a:avLst/>
              <a:gdLst/>
              <a:ahLst/>
              <a:cxnLst/>
              <a:rect l="l" t="t" r="r" b="b"/>
              <a:pathLst>
                <a:path w="6303644" h="4906009">
                  <a:moveTo>
                    <a:pt x="0" y="0"/>
                  </a:moveTo>
                  <a:lnTo>
                    <a:pt x="6303465" y="0"/>
                  </a:lnTo>
                  <a:lnTo>
                    <a:pt x="6303465" y="4905969"/>
                  </a:lnTo>
                  <a:lnTo>
                    <a:pt x="0" y="4905969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2550" y="5723786"/>
              <a:ext cx="123825" cy="12382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2550" y="6752486"/>
              <a:ext cx="123825" cy="12382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2550" y="7266835"/>
              <a:ext cx="123825" cy="12382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2329035" y="2764047"/>
              <a:ext cx="3609975" cy="2613025"/>
            </a:xfrm>
            <a:custGeom>
              <a:avLst/>
              <a:gdLst/>
              <a:ahLst/>
              <a:cxnLst/>
              <a:rect l="l" t="t" r="r" b="b"/>
              <a:pathLst>
                <a:path w="3609975" h="2613025">
                  <a:moveTo>
                    <a:pt x="1804816" y="2612958"/>
                  </a:moveTo>
                  <a:lnTo>
                    <a:pt x="0" y="1306479"/>
                  </a:lnTo>
                  <a:lnTo>
                    <a:pt x="1804816" y="0"/>
                  </a:lnTo>
                  <a:lnTo>
                    <a:pt x="3609632" y="1306479"/>
                  </a:lnTo>
                  <a:lnTo>
                    <a:pt x="1804816" y="261295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329060" y="2764047"/>
              <a:ext cx="3609975" cy="2609850"/>
            </a:xfrm>
            <a:custGeom>
              <a:avLst/>
              <a:gdLst/>
              <a:ahLst/>
              <a:cxnLst/>
              <a:rect l="l" t="t" r="r" b="b"/>
              <a:pathLst>
                <a:path w="3609975" h="2609850">
                  <a:moveTo>
                    <a:pt x="1800627" y="2609850"/>
                  </a:moveTo>
                  <a:lnTo>
                    <a:pt x="0" y="1306394"/>
                  </a:lnTo>
                  <a:lnTo>
                    <a:pt x="1804738" y="0"/>
                  </a:lnTo>
                  <a:lnTo>
                    <a:pt x="3609463" y="1306413"/>
                  </a:lnTo>
                  <a:lnTo>
                    <a:pt x="1808849" y="2609850"/>
                  </a:lnTo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1739957" y="3535636"/>
            <a:ext cx="5414010" cy="4512945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619250" marR="1868805" indent="-369570">
              <a:lnSpc>
                <a:spcPts val="3679"/>
              </a:lnSpc>
              <a:spcBef>
                <a:spcPts val="655"/>
              </a:spcBef>
            </a:pPr>
            <a:r>
              <a:rPr dirty="0" sz="3500" spc="-570">
                <a:latin typeface="Verdana"/>
                <a:cs typeface="Verdana"/>
              </a:rPr>
              <a:t>N</a:t>
            </a:r>
            <a:r>
              <a:rPr dirty="0" sz="3500" spc="-595">
                <a:latin typeface="Verdana"/>
                <a:cs typeface="Verdana"/>
              </a:rPr>
              <a:t>O</a:t>
            </a:r>
            <a:r>
              <a:rPr dirty="0" sz="3500" spc="-615">
                <a:latin typeface="Verdana"/>
                <a:cs typeface="Verdana"/>
              </a:rPr>
              <a:t>D</a:t>
            </a:r>
            <a:r>
              <a:rPr dirty="0" sz="3500" spc="-610">
                <a:latin typeface="Verdana"/>
                <a:cs typeface="Verdana"/>
              </a:rPr>
              <a:t>E</a:t>
            </a:r>
            <a:r>
              <a:rPr dirty="0" sz="3500" spc="-500">
                <a:latin typeface="Verdana"/>
                <a:cs typeface="Verdana"/>
              </a:rPr>
              <a:t>J</a:t>
            </a:r>
            <a:r>
              <a:rPr dirty="0" sz="3500" spc="-75">
                <a:latin typeface="Verdana"/>
                <a:cs typeface="Verdana"/>
              </a:rPr>
              <a:t>S</a:t>
            </a:r>
            <a:r>
              <a:rPr dirty="0" sz="3500" spc="-595">
                <a:latin typeface="Verdana"/>
                <a:cs typeface="Verdana"/>
              </a:rPr>
              <a:t>A</a:t>
            </a:r>
            <a:r>
              <a:rPr dirty="0" sz="3500" spc="-570">
                <a:latin typeface="Verdana"/>
                <a:cs typeface="Verdana"/>
              </a:rPr>
              <a:t>N</a:t>
            </a:r>
            <a:r>
              <a:rPr dirty="0" sz="3500" spc="-75">
                <a:latin typeface="Verdana"/>
                <a:cs typeface="Verdana"/>
              </a:rPr>
              <a:t>D</a:t>
            </a:r>
            <a:r>
              <a:rPr dirty="0" sz="3500" spc="-470">
                <a:latin typeface="Verdana"/>
                <a:cs typeface="Verdana"/>
              </a:rPr>
              <a:t> </a:t>
            </a:r>
            <a:r>
              <a:rPr dirty="0" sz="3500" spc="-675">
                <a:latin typeface="Verdana"/>
                <a:cs typeface="Verdana"/>
              </a:rPr>
              <a:t>E</a:t>
            </a:r>
            <a:r>
              <a:rPr dirty="0" sz="3500" spc="-690">
                <a:latin typeface="Verdana"/>
                <a:cs typeface="Verdana"/>
              </a:rPr>
              <a:t>X</a:t>
            </a:r>
            <a:r>
              <a:rPr dirty="0" sz="3500" spc="-625">
                <a:latin typeface="Verdana"/>
                <a:cs typeface="Verdana"/>
              </a:rPr>
              <a:t>P</a:t>
            </a:r>
            <a:r>
              <a:rPr dirty="0" sz="3500" spc="-690">
                <a:latin typeface="Verdana"/>
                <a:cs typeface="Verdana"/>
              </a:rPr>
              <a:t>R</a:t>
            </a:r>
            <a:r>
              <a:rPr dirty="0" sz="3500" spc="-675">
                <a:latin typeface="Verdana"/>
                <a:cs typeface="Verdana"/>
              </a:rPr>
              <a:t>E</a:t>
            </a:r>
            <a:r>
              <a:rPr dirty="0" sz="3500" spc="-680">
                <a:latin typeface="Verdana"/>
                <a:cs typeface="Verdana"/>
              </a:rPr>
              <a:t>S</a:t>
            </a:r>
            <a:r>
              <a:rPr dirty="0" sz="3500" spc="-140">
                <a:latin typeface="Verdana"/>
                <a:cs typeface="Verdana"/>
              </a:rPr>
              <a:t>S</a:t>
            </a:r>
            <a:endParaRPr sz="3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915"/>
              </a:spcBef>
            </a:pPr>
            <a:endParaRPr sz="3500">
              <a:latin typeface="Verdana"/>
              <a:cs typeface="Verdana"/>
            </a:endParaRPr>
          </a:p>
          <a:p>
            <a:pPr algn="ctr" marL="924560" marR="916305">
              <a:lnSpc>
                <a:spcPct val="116399"/>
              </a:lnSpc>
            </a:pPr>
            <a:r>
              <a:rPr dirty="0" sz="2900" spc="-30" b="1">
                <a:latin typeface="Century Gothic"/>
                <a:cs typeface="Century Gothic"/>
              </a:rPr>
              <a:t>Node.js</a:t>
            </a:r>
            <a:r>
              <a:rPr dirty="0" sz="2900" spc="-130" b="1">
                <a:latin typeface="Century Gothic"/>
                <a:cs typeface="Century Gothic"/>
              </a:rPr>
              <a:t> </a:t>
            </a:r>
            <a:r>
              <a:rPr dirty="0" sz="2900" spc="105" b="1">
                <a:latin typeface="Century Gothic"/>
                <a:cs typeface="Century Gothic"/>
              </a:rPr>
              <a:t>for</a:t>
            </a:r>
            <a:r>
              <a:rPr dirty="0" sz="2900" spc="-130" b="1">
                <a:latin typeface="Century Gothic"/>
                <a:cs typeface="Century Gothic"/>
              </a:rPr>
              <a:t> </a:t>
            </a:r>
            <a:r>
              <a:rPr dirty="0" sz="2900" spc="-55" b="1">
                <a:latin typeface="Century Gothic"/>
                <a:cs typeface="Century Gothic"/>
              </a:rPr>
              <a:t>Backend </a:t>
            </a:r>
            <a:r>
              <a:rPr dirty="0" sz="2900" spc="-10" b="1">
                <a:latin typeface="Century Gothic"/>
                <a:cs typeface="Century Gothic"/>
              </a:rPr>
              <a:t>Development</a:t>
            </a:r>
            <a:endParaRPr sz="2900">
              <a:latin typeface="Century Gothic"/>
              <a:cs typeface="Century Gothic"/>
            </a:endParaRPr>
          </a:p>
          <a:p>
            <a:pPr algn="ctr" marL="12700" marR="5080">
              <a:lnSpc>
                <a:spcPct val="116399"/>
              </a:lnSpc>
            </a:pPr>
            <a:r>
              <a:rPr dirty="0" sz="2900" spc="75" b="1">
                <a:latin typeface="Century Gothic"/>
                <a:cs typeface="Century Gothic"/>
              </a:rPr>
              <a:t>Express.js</a:t>
            </a:r>
            <a:r>
              <a:rPr dirty="0" sz="2900" spc="-65" b="1">
                <a:latin typeface="Century Gothic"/>
                <a:cs typeface="Century Gothic"/>
              </a:rPr>
              <a:t> </a:t>
            </a:r>
            <a:r>
              <a:rPr dirty="0" sz="2900" spc="105" b="1">
                <a:latin typeface="Century Gothic"/>
                <a:cs typeface="Century Gothic"/>
              </a:rPr>
              <a:t>for</a:t>
            </a:r>
            <a:r>
              <a:rPr dirty="0" sz="2900" spc="-65" b="1">
                <a:latin typeface="Century Gothic"/>
                <a:cs typeface="Century Gothic"/>
              </a:rPr>
              <a:t> </a:t>
            </a:r>
            <a:r>
              <a:rPr dirty="0" sz="2900" b="1">
                <a:latin typeface="Century Gothic"/>
                <a:cs typeface="Century Gothic"/>
              </a:rPr>
              <a:t>Web</a:t>
            </a:r>
            <a:r>
              <a:rPr dirty="0" sz="2900" spc="-65" b="1">
                <a:latin typeface="Century Gothic"/>
                <a:cs typeface="Century Gothic"/>
              </a:rPr>
              <a:t> </a:t>
            </a:r>
            <a:r>
              <a:rPr dirty="0" sz="2900" spc="-10" b="1">
                <a:latin typeface="Century Gothic"/>
                <a:cs typeface="Century Gothic"/>
              </a:rPr>
              <a:t>Framework </a:t>
            </a:r>
            <a:r>
              <a:rPr dirty="0" sz="2900" b="1">
                <a:latin typeface="Century Gothic"/>
                <a:cs typeface="Century Gothic"/>
              </a:rPr>
              <a:t>Integration</a:t>
            </a:r>
            <a:r>
              <a:rPr dirty="0" sz="2900" spc="-45" b="1">
                <a:latin typeface="Century Gothic"/>
                <a:cs typeface="Century Gothic"/>
              </a:rPr>
              <a:t> </a:t>
            </a:r>
            <a:r>
              <a:rPr dirty="0" sz="2900" spc="100" b="1">
                <a:latin typeface="Century Gothic"/>
                <a:cs typeface="Century Gothic"/>
              </a:rPr>
              <a:t>with</a:t>
            </a:r>
            <a:r>
              <a:rPr dirty="0" sz="2900" spc="-40" b="1">
                <a:latin typeface="Century Gothic"/>
                <a:cs typeface="Century Gothic"/>
              </a:rPr>
              <a:t> </a:t>
            </a:r>
            <a:r>
              <a:rPr dirty="0" sz="2900" spc="-10" b="1">
                <a:latin typeface="Century Gothic"/>
                <a:cs typeface="Century Gothic"/>
              </a:rPr>
              <a:t>Nodemailer </a:t>
            </a:r>
            <a:r>
              <a:rPr dirty="0" sz="2900" spc="-25" b="1">
                <a:latin typeface="Century Gothic"/>
                <a:cs typeface="Century Gothic"/>
              </a:rPr>
              <a:t>API</a:t>
            </a:r>
            <a:endParaRPr sz="29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37064" y="553203"/>
            <a:ext cx="17014190" cy="9180830"/>
            <a:chOff x="637064" y="553203"/>
            <a:chExt cx="17014190" cy="9180830"/>
          </a:xfrm>
        </p:grpSpPr>
        <p:sp>
          <p:nvSpPr>
            <p:cNvPr id="3" name="object 3" descr=""/>
            <p:cNvSpPr/>
            <p:nvPr/>
          </p:nvSpPr>
          <p:spPr>
            <a:xfrm>
              <a:off x="665576" y="581778"/>
              <a:ext cx="16957040" cy="9123680"/>
            </a:xfrm>
            <a:custGeom>
              <a:avLst/>
              <a:gdLst/>
              <a:ahLst/>
              <a:cxnLst/>
              <a:rect l="l" t="t" r="r" b="b"/>
              <a:pathLst>
                <a:path w="16957040" h="9123680">
                  <a:moveTo>
                    <a:pt x="16956846" y="9123442"/>
                  </a:moveTo>
                  <a:lnTo>
                    <a:pt x="0" y="9123442"/>
                  </a:lnTo>
                  <a:lnTo>
                    <a:pt x="0" y="0"/>
                  </a:lnTo>
                  <a:lnTo>
                    <a:pt x="16956846" y="0"/>
                  </a:lnTo>
                  <a:lnTo>
                    <a:pt x="16956846" y="91234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65639" y="581778"/>
              <a:ext cx="16957040" cy="9123680"/>
            </a:xfrm>
            <a:custGeom>
              <a:avLst/>
              <a:gdLst/>
              <a:ahLst/>
              <a:cxnLst/>
              <a:rect l="l" t="t" r="r" b="b"/>
              <a:pathLst>
                <a:path w="16957040" h="9123680">
                  <a:moveTo>
                    <a:pt x="0" y="0"/>
                  </a:moveTo>
                  <a:lnTo>
                    <a:pt x="16956602" y="0"/>
                  </a:lnTo>
                  <a:lnTo>
                    <a:pt x="16956602" y="9123312"/>
                  </a:lnTo>
                  <a:lnTo>
                    <a:pt x="0" y="9123312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699" y="1707203"/>
              <a:ext cx="7029449" cy="687704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7261" y="3475174"/>
              <a:ext cx="123824" cy="1238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7261" y="5075374"/>
              <a:ext cx="123824" cy="1238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7261" y="5608774"/>
              <a:ext cx="123824" cy="12382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7261" y="6142174"/>
              <a:ext cx="123824" cy="12382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72135">
              <a:lnSpc>
                <a:spcPct val="122800"/>
              </a:lnSpc>
              <a:spcBef>
                <a:spcPts val="95"/>
              </a:spcBef>
            </a:pPr>
            <a:r>
              <a:rPr dirty="0"/>
              <a:t>Conducts</a:t>
            </a:r>
            <a:r>
              <a:rPr dirty="0" spc="-65"/>
              <a:t> </a:t>
            </a:r>
            <a:r>
              <a:rPr dirty="0" spc="-10"/>
              <a:t>online</a:t>
            </a:r>
            <a:r>
              <a:rPr dirty="0" spc="-65"/>
              <a:t> </a:t>
            </a:r>
            <a:r>
              <a:rPr dirty="0" spc="204"/>
              <a:t>tests</a:t>
            </a:r>
            <a:r>
              <a:rPr dirty="0" spc="-65"/>
              <a:t> </a:t>
            </a:r>
            <a:r>
              <a:rPr dirty="0" spc="125"/>
              <a:t>to</a:t>
            </a:r>
            <a:r>
              <a:rPr dirty="0" spc="-60"/>
              <a:t> </a:t>
            </a:r>
            <a:r>
              <a:rPr dirty="0" spc="-10"/>
              <a:t>screen </a:t>
            </a:r>
            <a:r>
              <a:rPr dirty="0"/>
              <a:t>applicants</a:t>
            </a:r>
            <a:r>
              <a:rPr dirty="0" spc="15"/>
              <a:t> </a:t>
            </a:r>
            <a:r>
              <a:rPr dirty="0" spc="-95"/>
              <a:t>and</a:t>
            </a:r>
            <a:r>
              <a:rPr dirty="0" spc="15"/>
              <a:t> </a:t>
            </a:r>
            <a:r>
              <a:rPr dirty="0"/>
              <a:t>determine</a:t>
            </a:r>
            <a:r>
              <a:rPr dirty="0" spc="20"/>
              <a:t> </a:t>
            </a:r>
            <a:r>
              <a:rPr dirty="0"/>
              <a:t>eligibility</a:t>
            </a:r>
            <a:r>
              <a:rPr dirty="0" spc="10"/>
              <a:t> </a:t>
            </a:r>
            <a:r>
              <a:rPr dirty="0" spc="85"/>
              <a:t>for </a:t>
            </a:r>
            <a:r>
              <a:rPr dirty="0" spc="70"/>
              <a:t>internship</a:t>
            </a: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pc="60"/>
              <a:t>Forwards</a:t>
            </a:r>
            <a:r>
              <a:rPr dirty="0" spc="-105"/>
              <a:t> </a:t>
            </a:r>
            <a:r>
              <a:rPr dirty="0"/>
              <a:t>CVs</a:t>
            </a:r>
            <a:r>
              <a:rPr dirty="0" spc="-105"/>
              <a:t> </a:t>
            </a:r>
            <a:r>
              <a:rPr dirty="0" spc="60"/>
              <a:t>of</a:t>
            </a:r>
            <a:r>
              <a:rPr dirty="0" spc="-100"/>
              <a:t> </a:t>
            </a:r>
            <a:r>
              <a:rPr dirty="0" spc="-30"/>
              <a:t>high</a:t>
            </a:r>
            <a:r>
              <a:rPr dirty="0" spc="-105"/>
              <a:t> </a:t>
            </a:r>
            <a:r>
              <a:rPr dirty="0" spc="70"/>
              <a:t>scorers</a:t>
            </a:r>
          </a:p>
          <a:p>
            <a:pPr marL="12700" marR="5080">
              <a:lnSpc>
                <a:spcPct val="122800"/>
              </a:lnSpc>
            </a:pPr>
            <a:r>
              <a:rPr dirty="0"/>
              <a:t>Allows</a:t>
            </a:r>
            <a:r>
              <a:rPr dirty="0" spc="-90"/>
              <a:t> </a:t>
            </a:r>
            <a:r>
              <a:rPr dirty="0" spc="114"/>
              <a:t>users</a:t>
            </a:r>
            <a:r>
              <a:rPr dirty="0" spc="-90"/>
              <a:t> </a:t>
            </a:r>
            <a:r>
              <a:rPr dirty="0" spc="125"/>
              <a:t>to</a:t>
            </a:r>
            <a:r>
              <a:rPr dirty="0" spc="-90"/>
              <a:t> </a:t>
            </a:r>
            <a:r>
              <a:rPr dirty="0"/>
              <a:t>review</a:t>
            </a:r>
            <a:r>
              <a:rPr dirty="0" spc="-90"/>
              <a:t> </a:t>
            </a:r>
            <a:r>
              <a:rPr dirty="0" spc="85"/>
              <a:t>submitted</a:t>
            </a:r>
            <a:r>
              <a:rPr dirty="0" spc="-90"/>
              <a:t> </a:t>
            </a:r>
            <a:r>
              <a:rPr dirty="0" spc="35"/>
              <a:t>answers </a:t>
            </a:r>
            <a:r>
              <a:rPr dirty="0"/>
              <a:t>Provides</a:t>
            </a:r>
            <a:r>
              <a:rPr dirty="0" spc="60"/>
              <a:t> </a:t>
            </a:r>
            <a:r>
              <a:rPr dirty="0" spc="-120"/>
              <a:t>an</a:t>
            </a:r>
            <a:r>
              <a:rPr dirty="0" spc="75"/>
              <a:t> </a:t>
            </a:r>
            <a:r>
              <a:rPr dirty="0"/>
              <a:t>interactive</a:t>
            </a:r>
            <a:r>
              <a:rPr dirty="0" spc="70"/>
              <a:t> </a:t>
            </a:r>
            <a:r>
              <a:rPr dirty="0" spc="-95"/>
              <a:t>and</a:t>
            </a:r>
            <a:r>
              <a:rPr dirty="0" spc="70"/>
              <a:t> </a:t>
            </a:r>
            <a:r>
              <a:rPr dirty="0" spc="125"/>
              <a:t>user-</a:t>
            </a:r>
            <a:r>
              <a:rPr dirty="0" spc="40"/>
              <a:t>friendly </a:t>
            </a:r>
            <a:r>
              <a:rPr dirty="0"/>
              <a:t>interface</a:t>
            </a:r>
            <a:r>
              <a:rPr dirty="0" spc="-10"/>
              <a:t> </a:t>
            </a:r>
            <a:r>
              <a:rPr dirty="0" spc="105"/>
              <a:t>with</a:t>
            </a:r>
            <a:r>
              <a:rPr dirty="0" spc="-10"/>
              <a:t> </a:t>
            </a:r>
            <a:r>
              <a:rPr dirty="0"/>
              <a:t>secure</a:t>
            </a:r>
            <a:r>
              <a:rPr dirty="0" spc="-5"/>
              <a:t> </a:t>
            </a:r>
            <a:r>
              <a:rPr dirty="0" spc="-10"/>
              <a:t>access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300236" y="2077674"/>
            <a:ext cx="5829300" cy="6089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800" spc="-585">
                <a:solidFill>
                  <a:srgbClr val="000000"/>
                </a:solidFill>
                <a:latin typeface="Verdana"/>
                <a:cs typeface="Verdana"/>
              </a:rPr>
              <a:t>FUN</a:t>
            </a:r>
            <a:r>
              <a:rPr dirty="0" sz="3800" spc="-575">
                <a:solidFill>
                  <a:srgbClr val="000000"/>
                </a:solidFill>
                <a:latin typeface="Verdana"/>
                <a:cs typeface="Verdana"/>
              </a:rPr>
              <a:t>C</a:t>
            </a:r>
            <a:r>
              <a:rPr dirty="0" sz="3800" spc="-58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3800" spc="-93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dirty="0" sz="3800" spc="-62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3800" spc="-585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dirty="0" sz="3800" spc="-62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dirty="0" sz="3800" spc="-590">
                <a:solidFill>
                  <a:srgbClr val="000000"/>
                </a:solidFill>
                <a:latin typeface="Verdana"/>
                <a:cs typeface="Verdana"/>
              </a:rPr>
              <a:t>L</a:t>
            </a:r>
            <a:r>
              <a:rPr dirty="0" sz="3800" spc="-93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dirty="0" sz="3800" spc="-58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3800" spc="-55">
                <a:solidFill>
                  <a:srgbClr val="000000"/>
                </a:solidFill>
                <a:latin typeface="Verdana"/>
                <a:cs typeface="Verdana"/>
              </a:rPr>
              <a:t>Y</a:t>
            </a:r>
            <a:r>
              <a:rPr dirty="0" sz="3800" spc="-62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3800" spc="-55">
                <a:solidFill>
                  <a:srgbClr val="000000"/>
                </a:solidFill>
                <a:latin typeface="Verdana"/>
                <a:cs typeface="Verdana"/>
              </a:rPr>
              <a:t>F</a:t>
            </a:r>
            <a:r>
              <a:rPr dirty="0" sz="3800" spc="-645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dirty="0" sz="3800" spc="-62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3800" spc="-585">
                <a:solidFill>
                  <a:srgbClr val="000000"/>
                </a:solidFill>
                <a:latin typeface="Verdana"/>
                <a:cs typeface="Verdana"/>
              </a:rPr>
              <a:t>F</a:t>
            </a:r>
            <a:r>
              <a:rPr dirty="0" sz="3800" spc="-58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3800" spc="-630">
                <a:solidFill>
                  <a:srgbClr val="000000"/>
                </a:solidFill>
                <a:latin typeface="Verdana"/>
                <a:cs typeface="Verdana"/>
              </a:rPr>
              <a:t>W</a:t>
            </a:r>
            <a:r>
              <a:rPr dirty="0" sz="3800" spc="-62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dirty="0" sz="3800" spc="-65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dirty="0" sz="3800" spc="-55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37064" y="553203"/>
            <a:ext cx="17014190" cy="9180830"/>
            <a:chOff x="637064" y="553203"/>
            <a:chExt cx="17014190" cy="9180830"/>
          </a:xfrm>
        </p:grpSpPr>
        <p:sp>
          <p:nvSpPr>
            <p:cNvPr id="3" name="object 3" descr=""/>
            <p:cNvSpPr/>
            <p:nvPr/>
          </p:nvSpPr>
          <p:spPr>
            <a:xfrm>
              <a:off x="665576" y="581778"/>
              <a:ext cx="16957040" cy="9123680"/>
            </a:xfrm>
            <a:custGeom>
              <a:avLst/>
              <a:gdLst/>
              <a:ahLst/>
              <a:cxnLst/>
              <a:rect l="l" t="t" r="r" b="b"/>
              <a:pathLst>
                <a:path w="16957040" h="9123680">
                  <a:moveTo>
                    <a:pt x="16956846" y="9123442"/>
                  </a:moveTo>
                  <a:lnTo>
                    <a:pt x="0" y="9123442"/>
                  </a:lnTo>
                  <a:lnTo>
                    <a:pt x="0" y="0"/>
                  </a:lnTo>
                  <a:lnTo>
                    <a:pt x="16956846" y="0"/>
                  </a:lnTo>
                  <a:lnTo>
                    <a:pt x="16956846" y="91234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65639" y="581778"/>
              <a:ext cx="16957040" cy="9123680"/>
            </a:xfrm>
            <a:custGeom>
              <a:avLst/>
              <a:gdLst/>
              <a:ahLst/>
              <a:cxnLst/>
              <a:rect l="l" t="t" r="r" b="b"/>
              <a:pathLst>
                <a:path w="16957040" h="9123680">
                  <a:moveTo>
                    <a:pt x="0" y="0"/>
                  </a:moveTo>
                  <a:lnTo>
                    <a:pt x="16956602" y="0"/>
                  </a:lnTo>
                  <a:lnTo>
                    <a:pt x="16956602" y="9123312"/>
                  </a:lnTo>
                  <a:lnTo>
                    <a:pt x="0" y="9123312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5869" y="4156155"/>
              <a:ext cx="123825" cy="1238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5869" y="4699080"/>
              <a:ext cx="123825" cy="1238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5869" y="5784930"/>
              <a:ext cx="123825" cy="1238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5869" y="6870780"/>
              <a:ext cx="123825" cy="12382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5869" y="7956630"/>
              <a:ext cx="123825" cy="12382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5445290" y="3855153"/>
            <a:ext cx="9644380" cy="4368800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dirty="0" sz="2900" spc="-35" b="1">
                <a:latin typeface="Century Gothic"/>
                <a:cs typeface="Century Gothic"/>
              </a:rPr>
              <a:t>·Learned</a:t>
            </a:r>
            <a:r>
              <a:rPr dirty="0" sz="2900" spc="-135" b="1">
                <a:latin typeface="Century Gothic"/>
                <a:cs typeface="Century Gothic"/>
              </a:rPr>
              <a:t> </a:t>
            </a:r>
            <a:r>
              <a:rPr dirty="0" sz="2900" b="1">
                <a:latin typeface="Century Gothic"/>
                <a:cs typeface="Century Gothic"/>
              </a:rPr>
              <a:t>about</a:t>
            </a:r>
            <a:r>
              <a:rPr dirty="0" sz="2900" spc="-130" b="1">
                <a:latin typeface="Century Gothic"/>
                <a:cs typeface="Century Gothic"/>
              </a:rPr>
              <a:t> </a:t>
            </a:r>
            <a:r>
              <a:rPr dirty="0" sz="2900" b="1">
                <a:latin typeface="Century Gothic"/>
                <a:cs typeface="Century Gothic"/>
              </a:rPr>
              <a:t>basics</a:t>
            </a:r>
            <a:r>
              <a:rPr dirty="0" sz="2900" spc="-130" b="1">
                <a:latin typeface="Century Gothic"/>
                <a:cs typeface="Century Gothic"/>
              </a:rPr>
              <a:t> </a:t>
            </a:r>
            <a:r>
              <a:rPr dirty="0" sz="2900" spc="55" b="1">
                <a:latin typeface="Century Gothic"/>
                <a:cs typeface="Century Gothic"/>
              </a:rPr>
              <a:t>of</a:t>
            </a:r>
            <a:r>
              <a:rPr dirty="0" sz="2900" spc="-130" b="1">
                <a:latin typeface="Century Gothic"/>
                <a:cs typeface="Century Gothic"/>
              </a:rPr>
              <a:t> </a:t>
            </a:r>
            <a:r>
              <a:rPr dirty="0" sz="2900" b="1">
                <a:latin typeface="Century Gothic"/>
                <a:cs typeface="Century Gothic"/>
              </a:rPr>
              <a:t>React</a:t>
            </a:r>
            <a:r>
              <a:rPr dirty="0" sz="2900" spc="-130" b="1">
                <a:latin typeface="Century Gothic"/>
                <a:cs typeface="Century Gothic"/>
              </a:rPr>
              <a:t> </a:t>
            </a:r>
            <a:r>
              <a:rPr dirty="0" sz="2900" spc="-95" b="1">
                <a:latin typeface="Century Gothic"/>
                <a:cs typeface="Century Gothic"/>
              </a:rPr>
              <a:t>and</a:t>
            </a:r>
            <a:r>
              <a:rPr dirty="0" sz="2900" spc="-125" b="1">
                <a:latin typeface="Century Gothic"/>
                <a:cs typeface="Century Gothic"/>
              </a:rPr>
              <a:t> </a:t>
            </a:r>
            <a:r>
              <a:rPr dirty="0" sz="2900" spc="-10" b="1">
                <a:latin typeface="Century Gothic"/>
                <a:cs typeface="Century Gothic"/>
              </a:rPr>
              <a:t>Node.</a:t>
            </a:r>
            <a:endParaRPr sz="2900">
              <a:latin typeface="Century Gothic"/>
              <a:cs typeface="Century Gothic"/>
            </a:endParaRPr>
          </a:p>
          <a:p>
            <a:pPr marL="12700" marR="5080">
              <a:lnSpc>
                <a:spcPct val="122800"/>
              </a:lnSpc>
            </a:pPr>
            <a:r>
              <a:rPr dirty="0" sz="2900" spc="-35" b="1">
                <a:latin typeface="Century Gothic"/>
                <a:cs typeface="Century Gothic"/>
              </a:rPr>
              <a:t>·Learned</a:t>
            </a:r>
            <a:r>
              <a:rPr dirty="0" sz="2900" spc="-65" b="1">
                <a:latin typeface="Century Gothic"/>
                <a:cs typeface="Century Gothic"/>
              </a:rPr>
              <a:t> </a:t>
            </a:r>
            <a:r>
              <a:rPr dirty="0" sz="2900" b="1">
                <a:latin typeface="Century Gothic"/>
                <a:cs typeface="Century Gothic"/>
              </a:rPr>
              <a:t>about</a:t>
            </a:r>
            <a:r>
              <a:rPr dirty="0" sz="2900" spc="-65" b="1">
                <a:latin typeface="Century Gothic"/>
                <a:cs typeface="Century Gothic"/>
              </a:rPr>
              <a:t> </a:t>
            </a:r>
            <a:r>
              <a:rPr dirty="0" sz="2900" b="1">
                <a:latin typeface="Century Gothic"/>
                <a:cs typeface="Century Gothic"/>
              </a:rPr>
              <a:t>APIs</a:t>
            </a:r>
            <a:r>
              <a:rPr dirty="0" sz="2900" spc="-60" b="1">
                <a:latin typeface="Century Gothic"/>
                <a:cs typeface="Century Gothic"/>
              </a:rPr>
              <a:t> </a:t>
            </a:r>
            <a:r>
              <a:rPr dirty="0" sz="2900" spc="-95" b="1">
                <a:latin typeface="Century Gothic"/>
                <a:cs typeface="Century Gothic"/>
              </a:rPr>
              <a:t>and</a:t>
            </a:r>
            <a:r>
              <a:rPr dirty="0" sz="2900" spc="-65" b="1">
                <a:latin typeface="Century Gothic"/>
                <a:cs typeface="Century Gothic"/>
              </a:rPr>
              <a:t> </a:t>
            </a:r>
            <a:r>
              <a:rPr dirty="0" sz="2900" b="1">
                <a:latin typeface="Century Gothic"/>
                <a:cs typeface="Century Gothic"/>
              </a:rPr>
              <a:t>seamless</a:t>
            </a:r>
            <a:r>
              <a:rPr dirty="0" sz="2900" spc="-60" b="1">
                <a:latin typeface="Century Gothic"/>
                <a:cs typeface="Century Gothic"/>
              </a:rPr>
              <a:t> </a:t>
            </a:r>
            <a:r>
              <a:rPr dirty="0" sz="2900" b="1">
                <a:latin typeface="Century Gothic"/>
                <a:cs typeface="Century Gothic"/>
              </a:rPr>
              <a:t>flow</a:t>
            </a:r>
            <a:r>
              <a:rPr dirty="0" sz="2900" spc="-65" b="1">
                <a:latin typeface="Century Gothic"/>
                <a:cs typeface="Century Gothic"/>
              </a:rPr>
              <a:t> </a:t>
            </a:r>
            <a:r>
              <a:rPr dirty="0" sz="2900" spc="-10" b="1">
                <a:latin typeface="Century Gothic"/>
                <a:cs typeface="Century Gothic"/>
              </a:rPr>
              <a:t>between</a:t>
            </a:r>
            <a:r>
              <a:rPr dirty="0" sz="2900" spc="-65" b="1">
                <a:latin typeface="Century Gothic"/>
                <a:cs typeface="Century Gothic"/>
              </a:rPr>
              <a:t> </a:t>
            </a:r>
            <a:r>
              <a:rPr dirty="0" sz="2900" spc="-10" b="1">
                <a:latin typeface="Century Gothic"/>
                <a:cs typeface="Century Gothic"/>
              </a:rPr>
              <a:t>react </a:t>
            </a:r>
            <a:r>
              <a:rPr dirty="0" sz="2900" spc="-95" b="1">
                <a:latin typeface="Century Gothic"/>
                <a:cs typeface="Century Gothic"/>
              </a:rPr>
              <a:t>and</a:t>
            </a:r>
            <a:r>
              <a:rPr dirty="0" sz="2900" spc="-120" b="1">
                <a:latin typeface="Century Gothic"/>
                <a:cs typeface="Century Gothic"/>
              </a:rPr>
              <a:t> </a:t>
            </a:r>
            <a:r>
              <a:rPr dirty="0" sz="2900" spc="-20" b="1">
                <a:latin typeface="Century Gothic"/>
                <a:cs typeface="Century Gothic"/>
              </a:rPr>
              <a:t>node.</a:t>
            </a:r>
            <a:endParaRPr sz="2900">
              <a:latin typeface="Century Gothic"/>
              <a:cs typeface="Century Gothic"/>
            </a:endParaRPr>
          </a:p>
          <a:p>
            <a:pPr marL="12700" marR="1038860">
              <a:lnSpc>
                <a:spcPct val="122800"/>
              </a:lnSpc>
            </a:pPr>
            <a:r>
              <a:rPr dirty="0" sz="2900" spc="-35" b="1">
                <a:latin typeface="Century Gothic"/>
                <a:cs typeface="Century Gothic"/>
              </a:rPr>
              <a:t>·Learned</a:t>
            </a:r>
            <a:r>
              <a:rPr dirty="0" sz="2900" spc="-105" b="1">
                <a:latin typeface="Century Gothic"/>
                <a:cs typeface="Century Gothic"/>
              </a:rPr>
              <a:t> </a:t>
            </a:r>
            <a:r>
              <a:rPr dirty="0" sz="2900" spc="-25" b="1">
                <a:latin typeface="Century Gothic"/>
                <a:cs typeface="Century Gothic"/>
              </a:rPr>
              <a:t>communication</a:t>
            </a:r>
            <a:r>
              <a:rPr dirty="0" sz="2900" spc="-105" b="1">
                <a:latin typeface="Century Gothic"/>
                <a:cs typeface="Century Gothic"/>
              </a:rPr>
              <a:t> </a:t>
            </a:r>
            <a:r>
              <a:rPr dirty="0" sz="2900" spc="95" b="1">
                <a:latin typeface="Century Gothic"/>
                <a:cs typeface="Century Gothic"/>
              </a:rPr>
              <a:t>skills</a:t>
            </a:r>
            <a:r>
              <a:rPr dirty="0" sz="2900" spc="-105" b="1">
                <a:latin typeface="Century Gothic"/>
                <a:cs typeface="Century Gothic"/>
              </a:rPr>
              <a:t> </a:t>
            </a:r>
            <a:r>
              <a:rPr dirty="0" sz="2900" spc="110" b="1">
                <a:latin typeface="Century Gothic"/>
                <a:cs typeface="Century Gothic"/>
              </a:rPr>
              <a:t>to</a:t>
            </a:r>
            <a:r>
              <a:rPr dirty="0" sz="2900" spc="-105" b="1">
                <a:latin typeface="Century Gothic"/>
                <a:cs typeface="Century Gothic"/>
              </a:rPr>
              <a:t> </a:t>
            </a:r>
            <a:r>
              <a:rPr dirty="0" sz="2900" b="1">
                <a:latin typeface="Century Gothic"/>
                <a:cs typeface="Century Gothic"/>
              </a:rPr>
              <a:t>work</a:t>
            </a:r>
            <a:r>
              <a:rPr dirty="0" sz="2900" spc="-105" b="1">
                <a:latin typeface="Century Gothic"/>
                <a:cs typeface="Century Gothic"/>
              </a:rPr>
              <a:t> </a:t>
            </a:r>
            <a:r>
              <a:rPr dirty="0" sz="2900" b="1">
                <a:latin typeface="Century Gothic"/>
                <a:cs typeface="Century Gothic"/>
              </a:rPr>
              <a:t>in</a:t>
            </a:r>
            <a:r>
              <a:rPr dirty="0" sz="2900" spc="-105" b="1">
                <a:latin typeface="Century Gothic"/>
                <a:cs typeface="Century Gothic"/>
              </a:rPr>
              <a:t> </a:t>
            </a:r>
            <a:r>
              <a:rPr dirty="0" sz="2900" spc="-254" b="1">
                <a:latin typeface="Century Gothic"/>
                <a:cs typeface="Century Gothic"/>
              </a:rPr>
              <a:t>a</a:t>
            </a:r>
            <a:r>
              <a:rPr dirty="0" sz="2900" spc="-105" b="1">
                <a:latin typeface="Century Gothic"/>
                <a:cs typeface="Century Gothic"/>
              </a:rPr>
              <a:t> </a:t>
            </a:r>
            <a:r>
              <a:rPr dirty="0" sz="2900" spc="-20" b="1">
                <a:latin typeface="Century Gothic"/>
                <a:cs typeface="Century Gothic"/>
              </a:rPr>
              <a:t>team </a:t>
            </a:r>
            <a:r>
              <a:rPr dirty="0" sz="2900" spc="-10" b="1">
                <a:latin typeface="Century Gothic"/>
                <a:cs typeface="Century Gothic"/>
              </a:rPr>
              <a:t>effectively.</a:t>
            </a:r>
            <a:endParaRPr sz="2900">
              <a:latin typeface="Century Gothic"/>
              <a:cs typeface="Century Gothic"/>
            </a:endParaRPr>
          </a:p>
          <a:p>
            <a:pPr marL="12700" marR="2101215">
              <a:lnSpc>
                <a:spcPct val="122800"/>
              </a:lnSpc>
              <a:spcBef>
                <a:spcPts val="5"/>
              </a:spcBef>
            </a:pPr>
            <a:r>
              <a:rPr dirty="0" sz="2900" spc="-35" b="1">
                <a:latin typeface="Century Gothic"/>
                <a:cs typeface="Century Gothic"/>
              </a:rPr>
              <a:t>·Learned</a:t>
            </a:r>
            <a:r>
              <a:rPr dirty="0" sz="2900" spc="-135" b="1">
                <a:latin typeface="Century Gothic"/>
                <a:cs typeface="Century Gothic"/>
              </a:rPr>
              <a:t> </a:t>
            </a:r>
            <a:r>
              <a:rPr dirty="0" sz="2900" b="1">
                <a:latin typeface="Century Gothic"/>
                <a:cs typeface="Century Gothic"/>
              </a:rPr>
              <a:t>about</a:t>
            </a:r>
            <a:r>
              <a:rPr dirty="0" sz="2900" spc="-135" b="1">
                <a:latin typeface="Century Gothic"/>
                <a:cs typeface="Century Gothic"/>
              </a:rPr>
              <a:t> </a:t>
            </a:r>
            <a:r>
              <a:rPr dirty="0" sz="2900" spc="70" b="1">
                <a:latin typeface="Century Gothic"/>
                <a:cs typeface="Century Gothic"/>
              </a:rPr>
              <a:t>the</a:t>
            </a:r>
            <a:r>
              <a:rPr dirty="0" sz="2900" spc="-135" b="1">
                <a:latin typeface="Century Gothic"/>
                <a:cs typeface="Century Gothic"/>
              </a:rPr>
              <a:t> </a:t>
            </a:r>
            <a:r>
              <a:rPr dirty="0" sz="2900" spc="60" b="1">
                <a:latin typeface="Century Gothic"/>
                <a:cs typeface="Century Gothic"/>
              </a:rPr>
              <a:t>software</a:t>
            </a:r>
            <a:r>
              <a:rPr dirty="0" sz="2900" spc="-135" b="1">
                <a:latin typeface="Century Gothic"/>
                <a:cs typeface="Century Gothic"/>
              </a:rPr>
              <a:t> </a:t>
            </a:r>
            <a:r>
              <a:rPr dirty="0" sz="2900" spc="-10" b="1">
                <a:latin typeface="Century Gothic"/>
                <a:cs typeface="Century Gothic"/>
              </a:rPr>
              <a:t>development procedures.</a:t>
            </a:r>
            <a:endParaRPr sz="29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2900" spc="-35" b="1">
                <a:latin typeface="Century Gothic"/>
                <a:cs typeface="Century Gothic"/>
              </a:rPr>
              <a:t>·Learned</a:t>
            </a:r>
            <a:r>
              <a:rPr dirty="0" sz="2900" spc="-30" b="1">
                <a:latin typeface="Century Gothic"/>
                <a:cs typeface="Century Gothic"/>
              </a:rPr>
              <a:t> </a:t>
            </a:r>
            <a:r>
              <a:rPr dirty="0" sz="2900" b="1">
                <a:latin typeface="Century Gothic"/>
                <a:cs typeface="Century Gothic"/>
              </a:rPr>
              <a:t>limited</a:t>
            </a:r>
            <a:r>
              <a:rPr dirty="0" sz="2900" spc="-30" b="1">
                <a:latin typeface="Century Gothic"/>
                <a:cs typeface="Century Gothic"/>
              </a:rPr>
              <a:t> </a:t>
            </a:r>
            <a:r>
              <a:rPr dirty="0" sz="2900" spc="55" b="1">
                <a:latin typeface="Century Gothic"/>
                <a:cs typeface="Century Gothic"/>
              </a:rPr>
              <a:t>time</a:t>
            </a:r>
            <a:r>
              <a:rPr dirty="0" sz="2900" spc="-30" b="1">
                <a:latin typeface="Century Gothic"/>
                <a:cs typeface="Century Gothic"/>
              </a:rPr>
              <a:t> </a:t>
            </a:r>
            <a:r>
              <a:rPr dirty="0" sz="2900" spc="-95" b="1">
                <a:latin typeface="Century Gothic"/>
                <a:cs typeface="Century Gothic"/>
              </a:rPr>
              <a:t>and</a:t>
            </a:r>
            <a:r>
              <a:rPr dirty="0" sz="2900" spc="-30" b="1">
                <a:latin typeface="Century Gothic"/>
                <a:cs typeface="Century Gothic"/>
              </a:rPr>
              <a:t> </a:t>
            </a:r>
            <a:r>
              <a:rPr dirty="0" sz="2900" b="1">
                <a:latin typeface="Century Gothic"/>
                <a:cs typeface="Century Gothic"/>
              </a:rPr>
              <a:t>resource</a:t>
            </a:r>
            <a:r>
              <a:rPr dirty="0" sz="2900" spc="-25" b="1">
                <a:latin typeface="Century Gothic"/>
                <a:cs typeface="Century Gothic"/>
              </a:rPr>
              <a:t> </a:t>
            </a:r>
            <a:r>
              <a:rPr dirty="0" sz="2900" spc="-10" b="1">
                <a:latin typeface="Century Gothic"/>
                <a:cs typeface="Century Gothic"/>
              </a:rPr>
              <a:t>management.</a:t>
            </a:r>
            <a:endParaRPr sz="2900">
              <a:latin typeface="Century Gothic"/>
              <a:cs typeface="Century Gothic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5155869" y="0"/>
            <a:ext cx="13132435" cy="8623935"/>
            <a:chOff x="5155869" y="0"/>
            <a:chExt cx="13132435" cy="8623935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5869" y="8499555"/>
              <a:ext cx="123825" cy="12382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3999" y="0"/>
              <a:ext cx="9143999" cy="2186162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930226" y="2675998"/>
            <a:ext cx="6428105" cy="7880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819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5000" spc="-785">
                <a:solidFill>
                  <a:srgbClr val="000000"/>
                </a:solidFill>
                <a:latin typeface="Verdana"/>
                <a:cs typeface="Verdana"/>
              </a:rPr>
              <a:t>U</a:t>
            </a:r>
            <a:r>
              <a:rPr dirty="0" sz="5000" spc="-78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5000" spc="-765">
                <a:solidFill>
                  <a:srgbClr val="000000"/>
                </a:solidFill>
                <a:latin typeface="Verdana"/>
                <a:cs typeface="Verdana"/>
              </a:rPr>
              <a:t>C</a:t>
            </a:r>
            <a:r>
              <a:rPr dirty="0" sz="5000" spc="-819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5000" spc="-765">
                <a:solidFill>
                  <a:srgbClr val="000000"/>
                </a:solidFill>
                <a:latin typeface="Verdana"/>
                <a:cs typeface="Verdana"/>
              </a:rPr>
              <a:t>M</a:t>
            </a:r>
            <a:r>
              <a:rPr dirty="0" sz="5000" spc="-8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dirty="0" sz="5000" spc="-819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5000" spc="-80">
                <a:solidFill>
                  <a:srgbClr val="000000"/>
                </a:solidFill>
                <a:latin typeface="Verdana"/>
                <a:cs typeface="Verdana"/>
              </a:rPr>
              <a:t>F</a:t>
            </a:r>
            <a:r>
              <a:rPr dirty="0" sz="5000" spc="-1245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dirty="0" sz="5000" spc="-785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dirty="0" sz="5000" spc="-78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5000" spc="-844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dirty="0" sz="5000" spc="-869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dirty="0" sz="5000" spc="-785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dirty="0" sz="5000" spc="-855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dirty="0" sz="5000" spc="-805">
                <a:solidFill>
                  <a:srgbClr val="000000"/>
                </a:solidFill>
                <a:latin typeface="Verdana"/>
                <a:cs typeface="Verdana"/>
              </a:rPr>
              <a:t>H</a:t>
            </a:r>
            <a:r>
              <a:rPr dirty="0" sz="5000" spc="-1245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dirty="0" sz="5000" spc="-85">
                <a:solidFill>
                  <a:srgbClr val="000000"/>
                </a:solidFill>
                <a:latin typeface="Verdana"/>
                <a:cs typeface="Verdana"/>
              </a:rPr>
              <a:t>P</a:t>
            </a:r>
            <a:endParaRPr sz="5000">
              <a:latin typeface="Verdana"/>
              <a:cs typeface="Verdana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7924710"/>
            <a:ext cx="8852757" cy="23622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577226" y="0"/>
            <a:ext cx="5711190" cy="10287000"/>
            <a:chOff x="12577226" y="0"/>
            <a:chExt cx="5711190" cy="10287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05851" y="0"/>
              <a:ext cx="5682147" cy="102869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577226" y="0"/>
              <a:ext cx="28575" cy="10287000"/>
            </a:xfrm>
            <a:custGeom>
              <a:avLst/>
              <a:gdLst/>
              <a:ahLst/>
              <a:cxnLst/>
              <a:rect l="l" t="t" r="r" b="b"/>
              <a:pathLst>
                <a:path w="28575" h="10287000">
                  <a:moveTo>
                    <a:pt x="2857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28575" y="0"/>
                  </a:lnTo>
                  <a:lnTo>
                    <a:pt x="28574" y="10286999"/>
                  </a:lnTo>
                  <a:close/>
                </a:path>
              </a:pathLst>
            </a:custGeom>
            <a:solidFill>
              <a:srgbClr val="8398C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2153" y="3608224"/>
            <a:ext cx="123825" cy="1238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2153" y="4151149"/>
            <a:ext cx="123825" cy="12382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2153" y="5779924"/>
            <a:ext cx="123825" cy="12382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2153" y="6322849"/>
            <a:ext cx="123825" cy="123824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3901574" y="3307222"/>
            <a:ext cx="7139940" cy="3825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54330">
              <a:lnSpc>
                <a:spcPct val="122800"/>
              </a:lnSpc>
              <a:spcBef>
                <a:spcPts val="100"/>
              </a:spcBef>
            </a:pPr>
            <a:r>
              <a:rPr dirty="0" sz="2900" b="1">
                <a:solidFill>
                  <a:srgbClr val="F1F1F1"/>
                </a:solidFill>
                <a:latin typeface="Century Gothic"/>
                <a:cs typeface="Century Gothic"/>
              </a:rPr>
              <a:t>Familiarization</a:t>
            </a:r>
            <a:r>
              <a:rPr dirty="0" sz="2900" spc="-90" b="1">
                <a:solidFill>
                  <a:srgbClr val="F1F1F1"/>
                </a:solidFill>
                <a:latin typeface="Century Gothic"/>
                <a:cs typeface="Century Gothic"/>
              </a:rPr>
              <a:t> </a:t>
            </a:r>
            <a:r>
              <a:rPr dirty="0" sz="2900" spc="100" b="1">
                <a:solidFill>
                  <a:srgbClr val="F1F1F1"/>
                </a:solidFill>
                <a:latin typeface="Century Gothic"/>
                <a:cs typeface="Century Gothic"/>
              </a:rPr>
              <a:t>with</a:t>
            </a:r>
            <a:r>
              <a:rPr dirty="0" sz="2900" spc="-85" b="1">
                <a:solidFill>
                  <a:srgbClr val="F1F1F1"/>
                </a:solidFill>
                <a:latin typeface="Century Gothic"/>
                <a:cs typeface="Century Gothic"/>
              </a:rPr>
              <a:t> </a:t>
            </a:r>
            <a:r>
              <a:rPr dirty="0" sz="2900" b="1">
                <a:solidFill>
                  <a:srgbClr val="F1F1F1"/>
                </a:solidFill>
                <a:latin typeface="Century Gothic"/>
                <a:cs typeface="Century Gothic"/>
              </a:rPr>
              <a:t>React</a:t>
            </a:r>
            <a:r>
              <a:rPr dirty="0" sz="2900" spc="-90" b="1">
                <a:solidFill>
                  <a:srgbClr val="F1F1F1"/>
                </a:solidFill>
                <a:latin typeface="Century Gothic"/>
                <a:cs typeface="Century Gothic"/>
              </a:rPr>
              <a:t> </a:t>
            </a:r>
            <a:r>
              <a:rPr dirty="0" sz="2900" spc="-95" b="1">
                <a:solidFill>
                  <a:srgbClr val="F1F1F1"/>
                </a:solidFill>
                <a:latin typeface="Century Gothic"/>
                <a:cs typeface="Century Gothic"/>
              </a:rPr>
              <a:t>and</a:t>
            </a:r>
            <a:r>
              <a:rPr dirty="0" sz="2900" spc="-85" b="1">
                <a:solidFill>
                  <a:srgbClr val="F1F1F1"/>
                </a:solidFill>
                <a:latin typeface="Century Gothic"/>
                <a:cs typeface="Century Gothic"/>
              </a:rPr>
              <a:t> </a:t>
            </a:r>
            <a:r>
              <a:rPr dirty="0" sz="2900" spc="-10" b="1">
                <a:solidFill>
                  <a:srgbClr val="F1F1F1"/>
                </a:solidFill>
                <a:latin typeface="Century Gothic"/>
                <a:cs typeface="Century Gothic"/>
              </a:rPr>
              <a:t>Node.js </a:t>
            </a:r>
            <a:r>
              <a:rPr dirty="0" sz="2900" spc="-20" b="1">
                <a:solidFill>
                  <a:srgbClr val="F1F1F1"/>
                </a:solidFill>
                <a:latin typeface="Century Gothic"/>
                <a:cs typeface="Century Gothic"/>
              </a:rPr>
              <a:t>Development</a:t>
            </a:r>
            <a:r>
              <a:rPr dirty="0" sz="2900" spc="-40" b="1">
                <a:solidFill>
                  <a:srgbClr val="F1F1F1"/>
                </a:solidFill>
                <a:latin typeface="Century Gothic"/>
                <a:cs typeface="Century Gothic"/>
              </a:rPr>
              <a:t> </a:t>
            </a:r>
            <a:r>
              <a:rPr dirty="0" sz="2900" b="1">
                <a:solidFill>
                  <a:srgbClr val="F1F1F1"/>
                </a:solidFill>
                <a:latin typeface="Century Gothic"/>
                <a:cs typeface="Century Gothic"/>
              </a:rPr>
              <a:t>Process:</a:t>
            </a:r>
            <a:r>
              <a:rPr dirty="0" sz="2900" spc="-35" b="1">
                <a:solidFill>
                  <a:srgbClr val="F1F1F1"/>
                </a:solidFill>
                <a:latin typeface="Century Gothic"/>
                <a:cs typeface="Century Gothic"/>
              </a:rPr>
              <a:t> </a:t>
            </a:r>
            <a:r>
              <a:rPr dirty="0" sz="2900" b="1">
                <a:solidFill>
                  <a:srgbClr val="F1F1F1"/>
                </a:solidFill>
                <a:latin typeface="Century Gothic"/>
                <a:cs typeface="Century Gothic"/>
              </a:rPr>
              <a:t>UX/UI</a:t>
            </a:r>
            <a:r>
              <a:rPr dirty="0" sz="2900" spc="-35" b="1">
                <a:solidFill>
                  <a:srgbClr val="F1F1F1"/>
                </a:solidFill>
                <a:latin typeface="Century Gothic"/>
                <a:cs typeface="Century Gothic"/>
              </a:rPr>
              <a:t> </a:t>
            </a:r>
            <a:r>
              <a:rPr dirty="0" sz="2900" spc="-10" b="1">
                <a:solidFill>
                  <a:srgbClr val="F1F1F1"/>
                </a:solidFill>
                <a:latin typeface="Century Gothic"/>
                <a:cs typeface="Century Gothic"/>
              </a:rPr>
              <a:t>design, </a:t>
            </a:r>
            <a:r>
              <a:rPr dirty="0" sz="2900" b="1">
                <a:solidFill>
                  <a:srgbClr val="F1F1F1"/>
                </a:solidFill>
                <a:latin typeface="Century Gothic"/>
                <a:cs typeface="Century Gothic"/>
              </a:rPr>
              <a:t>interactive</a:t>
            </a:r>
            <a:r>
              <a:rPr dirty="0" sz="2900" spc="-55" b="1">
                <a:solidFill>
                  <a:srgbClr val="F1F1F1"/>
                </a:solidFill>
                <a:latin typeface="Century Gothic"/>
                <a:cs typeface="Century Gothic"/>
              </a:rPr>
              <a:t> </a:t>
            </a:r>
            <a:r>
              <a:rPr dirty="0" sz="2900" spc="-10" b="1">
                <a:solidFill>
                  <a:srgbClr val="F1F1F1"/>
                </a:solidFill>
                <a:latin typeface="Century Gothic"/>
                <a:cs typeface="Century Gothic"/>
              </a:rPr>
              <a:t>UI,</a:t>
            </a:r>
            <a:r>
              <a:rPr dirty="0" sz="2900" spc="-50" b="1">
                <a:solidFill>
                  <a:srgbClr val="F1F1F1"/>
                </a:solidFill>
                <a:latin typeface="Century Gothic"/>
                <a:cs typeface="Century Gothic"/>
              </a:rPr>
              <a:t> </a:t>
            </a:r>
            <a:r>
              <a:rPr dirty="0" sz="2900" spc="-55" b="1">
                <a:solidFill>
                  <a:srgbClr val="F1F1F1"/>
                </a:solidFill>
                <a:latin typeface="Century Gothic"/>
                <a:cs typeface="Century Gothic"/>
              </a:rPr>
              <a:t>login</a:t>
            </a:r>
            <a:r>
              <a:rPr dirty="0" sz="2900" spc="-50" b="1">
                <a:solidFill>
                  <a:srgbClr val="F1F1F1"/>
                </a:solidFill>
                <a:latin typeface="Century Gothic"/>
                <a:cs typeface="Century Gothic"/>
              </a:rPr>
              <a:t> </a:t>
            </a:r>
            <a:r>
              <a:rPr dirty="0" sz="2900" spc="-180" b="1">
                <a:solidFill>
                  <a:srgbClr val="F1F1F1"/>
                </a:solidFill>
                <a:latin typeface="Century Gothic"/>
                <a:cs typeface="Century Gothic"/>
              </a:rPr>
              <a:t>page,</a:t>
            </a:r>
            <a:r>
              <a:rPr dirty="0" sz="2900" spc="-50" b="1">
                <a:solidFill>
                  <a:srgbClr val="F1F1F1"/>
                </a:solidFill>
                <a:latin typeface="Century Gothic"/>
                <a:cs typeface="Century Gothic"/>
              </a:rPr>
              <a:t> </a:t>
            </a:r>
            <a:r>
              <a:rPr dirty="0" sz="2900" spc="-114" b="1">
                <a:solidFill>
                  <a:srgbClr val="F1F1F1"/>
                </a:solidFill>
                <a:latin typeface="Century Gothic"/>
                <a:cs typeface="Century Gothic"/>
              </a:rPr>
              <a:t>code</a:t>
            </a:r>
            <a:r>
              <a:rPr dirty="0" sz="2900" spc="-50" b="1">
                <a:solidFill>
                  <a:srgbClr val="F1F1F1"/>
                </a:solidFill>
                <a:latin typeface="Century Gothic"/>
                <a:cs typeface="Century Gothic"/>
              </a:rPr>
              <a:t> </a:t>
            </a:r>
            <a:r>
              <a:rPr dirty="0" sz="2900" spc="-10" b="1">
                <a:solidFill>
                  <a:srgbClr val="F1F1F1"/>
                </a:solidFill>
                <a:latin typeface="Century Gothic"/>
                <a:cs typeface="Century Gothic"/>
              </a:rPr>
              <a:t>editor, </a:t>
            </a:r>
            <a:r>
              <a:rPr dirty="0" sz="2900" spc="-130" b="1">
                <a:solidFill>
                  <a:srgbClr val="F1F1F1"/>
                </a:solidFill>
                <a:latin typeface="Century Gothic"/>
                <a:cs typeface="Century Gothic"/>
              </a:rPr>
              <a:t>MCQ</a:t>
            </a:r>
            <a:r>
              <a:rPr dirty="0" sz="2900" spc="-105" b="1">
                <a:solidFill>
                  <a:srgbClr val="F1F1F1"/>
                </a:solidFill>
                <a:latin typeface="Century Gothic"/>
                <a:cs typeface="Century Gothic"/>
              </a:rPr>
              <a:t> </a:t>
            </a:r>
            <a:r>
              <a:rPr dirty="0" sz="2900" spc="-20" b="1">
                <a:solidFill>
                  <a:srgbClr val="F1F1F1"/>
                </a:solidFill>
                <a:latin typeface="Century Gothic"/>
                <a:cs typeface="Century Gothic"/>
              </a:rPr>
              <a:t>page</a:t>
            </a:r>
            <a:endParaRPr sz="2900">
              <a:latin typeface="Century Gothic"/>
              <a:cs typeface="Century Gothic"/>
            </a:endParaRPr>
          </a:p>
          <a:p>
            <a:pPr marL="12700" marR="5080">
              <a:lnSpc>
                <a:spcPct val="122800"/>
              </a:lnSpc>
              <a:tabLst>
                <a:tab pos="864235" algn="l"/>
              </a:tabLst>
            </a:pPr>
            <a:r>
              <a:rPr dirty="0" sz="2900" spc="85" b="1">
                <a:solidFill>
                  <a:srgbClr val="F1F1F1"/>
                </a:solidFill>
                <a:latin typeface="Century Gothic"/>
                <a:cs typeface="Century Gothic"/>
              </a:rPr>
              <a:t>Efficient</a:t>
            </a:r>
            <a:r>
              <a:rPr dirty="0" sz="2900" spc="-30" b="1">
                <a:solidFill>
                  <a:srgbClr val="F1F1F1"/>
                </a:solidFill>
                <a:latin typeface="Century Gothic"/>
                <a:cs typeface="Century Gothic"/>
              </a:rPr>
              <a:t> </a:t>
            </a:r>
            <a:r>
              <a:rPr dirty="0" sz="2900" b="1">
                <a:solidFill>
                  <a:srgbClr val="F1F1F1"/>
                </a:solidFill>
                <a:latin typeface="Century Gothic"/>
                <a:cs typeface="Century Gothic"/>
              </a:rPr>
              <a:t>Routing</a:t>
            </a:r>
            <a:r>
              <a:rPr dirty="0" sz="2900" spc="-30" b="1">
                <a:solidFill>
                  <a:srgbClr val="F1F1F1"/>
                </a:solidFill>
                <a:latin typeface="Century Gothic"/>
                <a:cs typeface="Century Gothic"/>
              </a:rPr>
              <a:t> </a:t>
            </a:r>
            <a:r>
              <a:rPr dirty="0" sz="2900" spc="-10" b="1">
                <a:solidFill>
                  <a:srgbClr val="F1F1F1"/>
                </a:solidFill>
                <a:latin typeface="Century Gothic"/>
                <a:cs typeface="Century Gothic"/>
              </a:rPr>
              <a:t>Implementation </a:t>
            </a:r>
            <a:r>
              <a:rPr dirty="0" sz="2900" spc="-105" b="1">
                <a:solidFill>
                  <a:srgbClr val="F1F1F1"/>
                </a:solidFill>
                <a:latin typeface="Century Gothic"/>
                <a:cs typeface="Century Gothic"/>
              </a:rPr>
              <a:t>Gained </a:t>
            </a:r>
            <a:r>
              <a:rPr dirty="0" sz="2900" spc="-40" b="1">
                <a:solidFill>
                  <a:srgbClr val="F1F1F1"/>
                </a:solidFill>
                <a:latin typeface="Century Gothic"/>
                <a:cs typeface="Century Gothic"/>
              </a:rPr>
              <a:t>Confidence</a:t>
            </a:r>
            <a:r>
              <a:rPr dirty="0" sz="2900" spc="-105" b="1">
                <a:solidFill>
                  <a:srgbClr val="F1F1F1"/>
                </a:solidFill>
                <a:latin typeface="Century Gothic"/>
                <a:cs typeface="Century Gothic"/>
              </a:rPr>
              <a:t> </a:t>
            </a:r>
            <a:r>
              <a:rPr dirty="0" sz="2900" spc="-95" b="1">
                <a:solidFill>
                  <a:srgbClr val="F1F1F1"/>
                </a:solidFill>
                <a:latin typeface="Century Gothic"/>
                <a:cs typeface="Century Gothic"/>
              </a:rPr>
              <a:t>and</a:t>
            </a:r>
            <a:r>
              <a:rPr dirty="0" sz="2900" spc="-100" b="1">
                <a:solidFill>
                  <a:srgbClr val="F1F1F1"/>
                </a:solidFill>
                <a:latin typeface="Century Gothic"/>
                <a:cs typeface="Century Gothic"/>
              </a:rPr>
              <a:t> </a:t>
            </a:r>
            <a:r>
              <a:rPr dirty="0" sz="2900" spc="-10" b="1">
                <a:solidFill>
                  <a:srgbClr val="F1F1F1"/>
                </a:solidFill>
                <a:latin typeface="Century Gothic"/>
                <a:cs typeface="Century Gothic"/>
              </a:rPr>
              <a:t>Experience</a:t>
            </a:r>
            <a:r>
              <a:rPr dirty="0" sz="2900" spc="-105" b="1">
                <a:solidFill>
                  <a:srgbClr val="F1F1F1"/>
                </a:solidFill>
                <a:latin typeface="Century Gothic"/>
                <a:cs typeface="Century Gothic"/>
              </a:rPr>
              <a:t> </a:t>
            </a:r>
            <a:r>
              <a:rPr dirty="0" sz="2900" b="1">
                <a:solidFill>
                  <a:srgbClr val="F1F1F1"/>
                </a:solidFill>
                <a:latin typeface="Century Gothic"/>
                <a:cs typeface="Century Gothic"/>
              </a:rPr>
              <a:t>in</a:t>
            </a:r>
            <a:r>
              <a:rPr dirty="0" sz="2900" spc="-105" b="1">
                <a:solidFill>
                  <a:srgbClr val="F1F1F1"/>
                </a:solidFill>
                <a:latin typeface="Century Gothic"/>
                <a:cs typeface="Century Gothic"/>
              </a:rPr>
              <a:t> </a:t>
            </a:r>
            <a:r>
              <a:rPr dirty="0" sz="2900" spc="195" b="1">
                <a:solidFill>
                  <a:srgbClr val="F1F1F1"/>
                </a:solidFill>
                <a:latin typeface="Century Gothic"/>
                <a:cs typeface="Century Gothic"/>
              </a:rPr>
              <a:t>IT </a:t>
            </a:r>
            <a:r>
              <a:rPr dirty="0" sz="2900" spc="-25" b="1">
                <a:solidFill>
                  <a:srgbClr val="F1F1F1"/>
                </a:solidFill>
                <a:latin typeface="Century Gothic"/>
                <a:cs typeface="Century Gothic"/>
              </a:rPr>
              <a:t>and</a:t>
            </a:r>
            <a:r>
              <a:rPr dirty="0" sz="2900" b="1">
                <a:solidFill>
                  <a:srgbClr val="F1F1F1"/>
                </a:solidFill>
                <a:latin typeface="Century Gothic"/>
                <a:cs typeface="Century Gothic"/>
              </a:rPr>
              <a:t>	</a:t>
            </a:r>
            <a:r>
              <a:rPr dirty="0" sz="2900" spc="-20" b="1">
                <a:solidFill>
                  <a:srgbClr val="F1F1F1"/>
                </a:solidFill>
                <a:latin typeface="Century Gothic"/>
                <a:cs typeface="Century Gothic"/>
              </a:rPr>
              <a:t>Application</a:t>
            </a:r>
            <a:r>
              <a:rPr dirty="0" sz="2900" spc="-105" b="1">
                <a:solidFill>
                  <a:srgbClr val="F1F1F1"/>
                </a:solidFill>
                <a:latin typeface="Century Gothic"/>
                <a:cs typeface="Century Gothic"/>
              </a:rPr>
              <a:t> </a:t>
            </a:r>
            <a:r>
              <a:rPr dirty="0" sz="2900" spc="-10" b="1">
                <a:solidFill>
                  <a:srgbClr val="F1F1F1"/>
                </a:solidFill>
                <a:latin typeface="Century Gothic"/>
                <a:cs typeface="Century Gothic"/>
              </a:rPr>
              <a:t>Development</a:t>
            </a:r>
            <a:endParaRPr sz="29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3809" rIns="0" bIns="0" rtlCol="0" vert="horz">
            <a:spAutoFit/>
          </a:bodyPr>
          <a:lstStyle/>
          <a:p>
            <a:pPr marL="697230">
              <a:lnSpc>
                <a:spcPct val="100000"/>
              </a:lnSpc>
              <a:spcBef>
                <a:spcPts val="100"/>
              </a:spcBef>
            </a:pPr>
            <a:r>
              <a:rPr dirty="0" sz="7000" spc="-459">
                <a:solidFill>
                  <a:srgbClr val="F1F1F1"/>
                </a:solidFill>
                <a:latin typeface="Lucida Sans"/>
                <a:cs typeface="Lucida Sans"/>
              </a:rPr>
              <a:t>C</a:t>
            </a:r>
            <a:r>
              <a:rPr dirty="0" sz="7000" spc="-500">
                <a:solidFill>
                  <a:srgbClr val="F1F1F1"/>
                </a:solidFill>
                <a:latin typeface="Lucida Sans"/>
                <a:cs typeface="Lucida Sans"/>
              </a:rPr>
              <a:t>O</a:t>
            </a:r>
            <a:r>
              <a:rPr dirty="0" sz="7000" spc="-480">
                <a:solidFill>
                  <a:srgbClr val="F1F1F1"/>
                </a:solidFill>
                <a:latin typeface="Lucida Sans"/>
                <a:cs typeface="Lucida Sans"/>
              </a:rPr>
              <a:t>N</a:t>
            </a:r>
            <a:r>
              <a:rPr dirty="0" sz="7000" spc="-459">
                <a:solidFill>
                  <a:srgbClr val="F1F1F1"/>
                </a:solidFill>
                <a:latin typeface="Lucida Sans"/>
                <a:cs typeface="Lucida Sans"/>
              </a:rPr>
              <a:t>CL</a:t>
            </a:r>
            <a:r>
              <a:rPr dirty="0" sz="7000" spc="-450">
                <a:solidFill>
                  <a:srgbClr val="F1F1F1"/>
                </a:solidFill>
                <a:latin typeface="Lucida Sans"/>
                <a:cs typeface="Lucida Sans"/>
              </a:rPr>
              <a:t>U</a:t>
            </a:r>
            <a:r>
              <a:rPr dirty="0" sz="7000" spc="-395">
                <a:solidFill>
                  <a:srgbClr val="F1F1F1"/>
                </a:solidFill>
                <a:latin typeface="Lucida Sans"/>
                <a:cs typeface="Lucida Sans"/>
              </a:rPr>
              <a:t>S</a:t>
            </a:r>
            <a:r>
              <a:rPr dirty="0" sz="7000" spc="-545">
                <a:solidFill>
                  <a:srgbClr val="F1F1F1"/>
                </a:solidFill>
                <a:latin typeface="Lucida Sans"/>
                <a:cs typeface="Lucida Sans"/>
              </a:rPr>
              <a:t>I</a:t>
            </a:r>
            <a:r>
              <a:rPr dirty="0" sz="7000" spc="-500">
                <a:solidFill>
                  <a:srgbClr val="F1F1F1"/>
                </a:solidFill>
                <a:latin typeface="Lucida Sans"/>
                <a:cs typeface="Lucida Sans"/>
              </a:rPr>
              <a:t>O</a:t>
            </a:r>
            <a:r>
              <a:rPr dirty="0" sz="7000" spc="120">
                <a:solidFill>
                  <a:srgbClr val="F1F1F1"/>
                </a:solidFill>
                <a:latin typeface="Lucida Sans"/>
                <a:cs typeface="Lucida Sans"/>
              </a:rPr>
              <a:t>N</a:t>
            </a:r>
            <a:endParaRPr sz="7000">
              <a:latin typeface="Lucida Sans"/>
              <a:cs typeface="Lucida San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750831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2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2399259" y="2451567"/>
            <a:ext cx="11764645" cy="4845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59715">
              <a:lnSpc>
                <a:spcPct val="117300"/>
              </a:lnSpc>
              <a:spcBef>
                <a:spcPts val="95"/>
              </a:spcBef>
            </a:pPr>
            <a:r>
              <a:rPr dirty="0" sz="2450" spc="60">
                <a:latin typeface="Calibri"/>
                <a:cs typeface="Calibri"/>
              </a:rPr>
              <a:t>Kapoor,</a:t>
            </a:r>
            <a:r>
              <a:rPr dirty="0" sz="2450" spc="-60">
                <a:latin typeface="Calibri"/>
                <a:cs typeface="Calibri"/>
              </a:rPr>
              <a:t> </a:t>
            </a:r>
            <a:r>
              <a:rPr dirty="0" sz="2450" spc="-55">
                <a:latin typeface="Calibri"/>
                <a:cs typeface="Calibri"/>
              </a:rPr>
              <a:t>A. </a:t>
            </a:r>
            <a:r>
              <a:rPr dirty="0" sz="2450" spc="105">
                <a:latin typeface="Calibri"/>
                <a:cs typeface="Calibri"/>
              </a:rPr>
              <a:t>a.-</a:t>
            </a:r>
            <a:r>
              <a:rPr dirty="0" sz="2450" spc="-180">
                <a:latin typeface="Calibri"/>
                <a:cs typeface="Calibri"/>
              </a:rPr>
              <a:t>M.</a:t>
            </a:r>
            <a:r>
              <a:rPr dirty="0" sz="2450" spc="-55">
                <a:latin typeface="Calibri"/>
                <a:cs typeface="Calibri"/>
              </a:rPr>
              <a:t> </a:t>
            </a:r>
            <a:r>
              <a:rPr dirty="0" sz="2450" spc="140">
                <a:latin typeface="Calibri"/>
                <a:cs typeface="Calibri"/>
              </a:rPr>
              <a:t>(2020).</a:t>
            </a:r>
            <a:r>
              <a:rPr dirty="0" sz="2450" spc="-55">
                <a:latin typeface="Calibri"/>
                <a:cs typeface="Calibri"/>
              </a:rPr>
              <a:t> </a:t>
            </a:r>
            <a:r>
              <a:rPr dirty="0" sz="2450" spc="100">
                <a:latin typeface="Calibri"/>
                <a:cs typeface="Calibri"/>
              </a:rPr>
              <a:t>Exploring</a:t>
            </a:r>
            <a:r>
              <a:rPr dirty="0" sz="2450" spc="-55">
                <a:latin typeface="Calibri"/>
                <a:cs typeface="Calibri"/>
              </a:rPr>
              <a:t> </a:t>
            </a:r>
            <a:r>
              <a:rPr dirty="0" sz="2450" spc="95">
                <a:latin typeface="Calibri"/>
                <a:cs typeface="Calibri"/>
              </a:rPr>
              <a:t>the</a:t>
            </a:r>
            <a:r>
              <a:rPr dirty="0" sz="2450" spc="-55">
                <a:latin typeface="Calibri"/>
                <a:cs typeface="Calibri"/>
              </a:rPr>
              <a:t> </a:t>
            </a:r>
            <a:r>
              <a:rPr dirty="0" sz="2450" spc="90">
                <a:latin typeface="Calibri"/>
                <a:cs typeface="Calibri"/>
              </a:rPr>
              <a:t>participation</a:t>
            </a:r>
            <a:r>
              <a:rPr dirty="0" sz="2450" spc="-55">
                <a:latin typeface="Calibri"/>
                <a:cs typeface="Calibri"/>
              </a:rPr>
              <a:t> </a:t>
            </a:r>
            <a:r>
              <a:rPr dirty="0" sz="2450" spc="75">
                <a:latin typeface="Calibri"/>
                <a:cs typeface="Calibri"/>
              </a:rPr>
              <a:t>of</a:t>
            </a:r>
            <a:r>
              <a:rPr dirty="0" sz="2450" spc="-55">
                <a:latin typeface="Calibri"/>
                <a:cs typeface="Calibri"/>
              </a:rPr>
              <a:t> </a:t>
            </a:r>
            <a:r>
              <a:rPr dirty="0" sz="2450">
                <a:latin typeface="Calibri"/>
                <a:cs typeface="Calibri"/>
              </a:rPr>
              <a:t>CS</a:t>
            </a:r>
            <a:r>
              <a:rPr dirty="0" sz="2450" spc="-55">
                <a:latin typeface="Calibri"/>
                <a:cs typeface="Calibri"/>
              </a:rPr>
              <a:t> </a:t>
            </a:r>
            <a:r>
              <a:rPr dirty="0" sz="2450" spc="80">
                <a:latin typeface="Calibri"/>
                <a:cs typeface="Calibri"/>
              </a:rPr>
              <a:t>undergraduate</a:t>
            </a:r>
            <a:r>
              <a:rPr dirty="0" sz="2450" spc="-55">
                <a:latin typeface="Calibri"/>
                <a:cs typeface="Calibri"/>
              </a:rPr>
              <a:t> </a:t>
            </a:r>
            <a:r>
              <a:rPr dirty="0" sz="2450" spc="90">
                <a:latin typeface="Calibri"/>
                <a:cs typeface="Calibri"/>
              </a:rPr>
              <a:t>students</a:t>
            </a:r>
            <a:r>
              <a:rPr dirty="0" sz="2450" spc="-55">
                <a:latin typeface="Calibri"/>
                <a:cs typeface="Calibri"/>
              </a:rPr>
              <a:t> </a:t>
            </a:r>
            <a:r>
              <a:rPr dirty="0" sz="2450" spc="80">
                <a:latin typeface="Calibri"/>
                <a:cs typeface="Calibri"/>
              </a:rPr>
              <a:t>in </a:t>
            </a:r>
            <a:r>
              <a:rPr dirty="0" sz="2450" spc="90">
                <a:latin typeface="Calibri"/>
                <a:cs typeface="Calibri"/>
              </a:rPr>
              <a:t>industry</a:t>
            </a:r>
            <a:r>
              <a:rPr dirty="0" sz="2450" spc="-75">
                <a:latin typeface="Calibri"/>
                <a:cs typeface="Calibri"/>
              </a:rPr>
              <a:t> </a:t>
            </a:r>
            <a:r>
              <a:rPr dirty="0" sz="2450" spc="85">
                <a:latin typeface="Calibri"/>
                <a:cs typeface="Calibri"/>
              </a:rPr>
              <a:t>internships.</a:t>
            </a:r>
            <a:r>
              <a:rPr dirty="0" sz="2450" spc="-70">
                <a:latin typeface="Calibri"/>
                <a:cs typeface="Calibri"/>
              </a:rPr>
              <a:t> </a:t>
            </a:r>
            <a:r>
              <a:rPr dirty="0" sz="2450" spc="90">
                <a:latin typeface="Calibri"/>
                <a:cs typeface="Calibri"/>
              </a:rPr>
              <a:t>Proceedings</a:t>
            </a:r>
            <a:r>
              <a:rPr dirty="0" sz="2450" spc="-75">
                <a:latin typeface="Calibri"/>
                <a:cs typeface="Calibri"/>
              </a:rPr>
              <a:t> </a:t>
            </a:r>
            <a:r>
              <a:rPr dirty="0" sz="2450" spc="75">
                <a:latin typeface="Calibri"/>
                <a:cs typeface="Calibri"/>
              </a:rPr>
              <a:t>of</a:t>
            </a:r>
            <a:r>
              <a:rPr dirty="0" sz="2450" spc="-70">
                <a:latin typeface="Calibri"/>
                <a:cs typeface="Calibri"/>
              </a:rPr>
              <a:t> </a:t>
            </a:r>
            <a:r>
              <a:rPr dirty="0" sz="2450" spc="95">
                <a:latin typeface="Calibri"/>
                <a:cs typeface="Calibri"/>
              </a:rPr>
              <a:t>the</a:t>
            </a:r>
            <a:r>
              <a:rPr dirty="0" sz="2450" spc="-75">
                <a:latin typeface="Calibri"/>
                <a:cs typeface="Calibri"/>
              </a:rPr>
              <a:t> </a:t>
            </a:r>
            <a:r>
              <a:rPr dirty="0" sz="2450" spc="-25">
                <a:latin typeface="Calibri"/>
                <a:cs typeface="Calibri"/>
              </a:rPr>
              <a:t>51st</a:t>
            </a:r>
            <a:r>
              <a:rPr dirty="0" sz="2450" spc="-70">
                <a:latin typeface="Calibri"/>
                <a:cs typeface="Calibri"/>
              </a:rPr>
              <a:t> </a:t>
            </a:r>
            <a:r>
              <a:rPr dirty="0" sz="2450" spc="-105">
                <a:latin typeface="Calibri"/>
                <a:cs typeface="Calibri"/>
              </a:rPr>
              <a:t>ACM</a:t>
            </a:r>
            <a:r>
              <a:rPr dirty="0" sz="2450" spc="-70">
                <a:latin typeface="Calibri"/>
                <a:cs typeface="Calibri"/>
              </a:rPr>
              <a:t> </a:t>
            </a:r>
            <a:r>
              <a:rPr dirty="0" sz="2450" spc="70">
                <a:latin typeface="Calibri"/>
                <a:cs typeface="Calibri"/>
              </a:rPr>
              <a:t>Technical</a:t>
            </a:r>
            <a:r>
              <a:rPr dirty="0" sz="2450" spc="-75">
                <a:latin typeface="Calibri"/>
                <a:cs typeface="Calibri"/>
              </a:rPr>
              <a:t> </a:t>
            </a:r>
            <a:r>
              <a:rPr dirty="0" sz="2450" spc="90">
                <a:latin typeface="Calibri"/>
                <a:cs typeface="Calibri"/>
              </a:rPr>
              <a:t>Symposium</a:t>
            </a:r>
            <a:r>
              <a:rPr dirty="0" sz="2450" spc="-70">
                <a:latin typeface="Calibri"/>
                <a:cs typeface="Calibri"/>
              </a:rPr>
              <a:t> </a:t>
            </a:r>
            <a:r>
              <a:rPr dirty="0" sz="2450" spc="65">
                <a:latin typeface="Calibri"/>
                <a:cs typeface="Calibri"/>
              </a:rPr>
              <a:t>on</a:t>
            </a:r>
            <a:r>
              <a:rPr dirty="0" sz="2450" spc="-75">
                <a:latin typeface="Calibri"/>
                <a:cs typeface="Calibri"/>
              </a:rPr>
              <a:t> </a:t>
            </a:r>
            <a:r>
              <a:rPr dirty="0" sz="2450" spc="55">
                <a:latin typeface="Calibri"/>
                <a:cs typeface="Calibri"/>
              </a:rPr>
              <a:t>Computer </a:t>
            </a:r>
            <a:r>
              <a:rPr dirty="0" sz="2450" spc="75">
                <a:latin typeface="Calibri"/>
                <a:cs typeface="Calibri"/>
              </a:rPr>
              <a:t>Science</a:t>
            </a:r>
            <a:r>
              <a:rPr dirty="0" sz="2450" spc="-70">
                <a:latin typeface="Calibri"/>
                <a:cs typeface="Calibri"/>
              </a:rPr>
              <a:t> </a:t>
            </a:r>
            <a:r>
              <a:rPr dirty="0" sz="2450" spc="75">
                <a:latin typeface="Calibri"/>
                <a:cs typeface="Calibri"/>
              </a:rPr>
              <a:t>Education</a:t>
            </a:r>
            <a:r>
              <a:rPr dirty="0" sz="2450" spc="-55">
                <a:latin typeface="Calibri"/>
                <a:cs typeface="Calibri"/>
              </a:rPr>
              <a:t> </a:t>
            </a:r>
            <a:r>
              <a:rPr dirty="0" sz="2450" spc="-70">
                <a:latin typeface="Calibri"/>
                <a:cs typeface="Calibri"/>
              </a:rPr>
              <a:t>,</a:t>
            </a:r>
            <a:r>
              <a:rPr dirty="0" sz="2450" spc="-55">
                <a:latin typeface="Calibri"/>
                <a:cs typeface="Calibri"/>
              </a:rPr>
              <a:t> </a:t>
            </a:r>
            <a:r>
              <a:rPr dirty="0" sz="2450" spc="-65">
                <a:latin typeface="Calibri"/>
                <a:cs typeface="Calibri"/>
              </a:rPr>
              <a:t>1103-</a:t>
            </a:r>
            <a:r>
              <a:rPr dirty="0" sz="2450" spc="-10">
                <a:latin typeface="Calibri"/>
                <a:cs typeface="Calibri"/>
              </a:rPr>
              <a:t>1109.</a:t>
            </a:r>
            <a:endParaRPr sz="2450">
              <a:latin typeface="Calibri"/>
              <a:cs typeface="Calibri"/>
            </a:endParaRPr>
          </a:p>
          <a:p>
            <a:pPr marL="12700" marR="681355">
              <a:lnSpc>
                <a:spcPct val="117300"/>
              </a:lnSpc>
            </a:pPr>
            <a:r>
              <a:rPr dirty="0" sz="2450" spc="65">
                <a:latin typeface="Calibri"/>
                <a:cs typeface="Calibri"/>
              </a:rPr>
              <a:t>Kotwal,</a:t>
            </a:r>
            <a:r>
              <a:rPr dirty="0" sz="2450" spc="-75">
                <a:latin typeface="Calibri"/>
                <a:cs typeface="Calibri"/>
              </a:rPr>
              <a:t> </a:t>
            </a:r>
            <a:r>
              <a:rPr dirty="0" sz="2450" spc="-55">
                <a:latin typeface="Calibri"/>
                <a:cs typeface="Calibri"/>
              </a:rPr>
              <a:t>D.</a:t>
            </a:r>
            <a:r>
              <a:rPr dirty="0" sz="2450" spc="-70">
                <a:latin typeface="Calibri"/>
                <a:cs typeface="Calibri"/>
              </a:rPr>
              <a:t> </a:t>
            </a:r>
            <a:r>
              <a:rPr dirty="0" sz="2450" spc="-65">
                <a:latin typeface="Calibri"/>
                <a:cs typeface="Calibri"/>
              </a:rPr>
              <a:t>V.</a:t>
            </a:r>
            <a:r>
              <a:rPr dirty="0" sz="2450" spc="-70">
                <a:latin typeface="Calibri"/>
                <a:cs typeface="Calibri"/>
              </a:rPr>
              <a:t> </a:t>
            </a:r>
            <a:r>
              <a:rPr dirty="0" sz="2450" spc="65">
                <a:latin typeface="Calibri"/>
                <a:cs typeface="Calibri"/>
              </a:rPr>
              <a:t>(2016).</a:t>
            </a:r>
            <a:r>
              <a:rPr dirty="0" sz="2450" spc="-70">
                <a:latin typeface="Calibri"/>
                <a:cs typeface="Calibri"/>
              </a:rPr>
              <a:t> </a:t>
            </a:r>
            <a:r>
              <a:rPr dirty="0" sz="2450" spc="70">
                <a:latin typeface="Calibri"/>
                <a:cs typeface="Calibri"/>
              </a:rPr>
              <a:t>Online</a:t>
            </a:r>
            <a:r>
              <a:rPr dirty="0" sz="2450" spc="-70">
                <a:latin typeface="Calibri"/>
                <a:cs typeface="Calibri"/>
              </a:rPr>
              <a:t> </a:t>
            </a:r>
            <a:r>
              <a:rPr dirty="0" sz="2450" spc="85">
                <a:latin typeface="Calibri"/>
                <a:cs typeface="Calibri"/>
              </a:rPr>
              <a:t>examination</a:t>
            </a:r>
            <a:r>
              <a:rPr dirty="0" sz="2450" spc="-70">
                <a:latin typeface="Calibri"/>
                <a:cs typeface="Calibri"/>
              </a:rPr>
              <a:t> </a:t>
            </a:r>
            <a:r>
              <a:rPr dirty="0" sz="2450" spc="65">
                <a:latin typeface="Calibri"/>
                <a:cs typeface="Calibri"/>
              </a:rPr>
              <a:t>system.</a:t>
            </a:r>
            <a:r>
              <a:rPr dirty="0" sz="2450" spc="-70">
                <a:latin typeface="Calibri"/>
                <a:cs typeface="Calibri"/>
              </a:rPr>
              <a:t> </a:t>
            </a:r>
            <a:r>
              <a:rPr dirty="0" sz="2450" spc="85">
                <a:latin typeface="Calibri"/>
                <a:cs typeface="Calibri"/>
              </a:rPr>
              <a:t>International</a:t>
            </a:r>
            <a:r>
              <a:rPr dirty="0" sz="2450" spc="-75">
                <a:latin typeface="Calibri"/>
                <a:cs typeface="Calibri"/>
              </a:rPr>
              <a:t> </a:t>
            </a:r>
            <a:r>
              <a:rPr dirty="0" sz="2450" spc="75">
                <a:latin typeface="Calibri"/>
                <a:cs typeface="Calibri"/>
              </a:rPr>
              <a:t>Research</a:t>
            </a:r>
            <a:r>
              <a:rPr dirty="0" sz="2450" spc="-70">
                <a:latin typeface="Calibri"/>
                <a:cs typeface="Calibri"/>
              </a:rPr>
              <a:t> </a:t>
            </a:r>
            <a:r>
              <a:rPr dirty="0" sz="2450" spc="85">
                <a:latin typeface="Calibri"/>
                <a:cs typeface="Calibri"/>
              </a:rPr>
              <a:t>Journal</a:t>
            </a:r>
            <a:r>
              <a:rPr dirty="0" sz="2450" spc="-70">
                <a:latin typeface="Calibri"/>
                <a:cs typeface="Calibri"/>
              </a:rPr>
              <a:t> </a:t>
            </a:r>
            <a:r>
              <a:rPr dirty="0" sz="2450" spc="50">
                <a:latin typeface="Calibri"/>
                <a:cs typeface="Calibri"/>
              </a:rPr>
              <a:t>of </a:t>
            </a:r>
            <a:r>
              <a:rPr dirty="0" sz="2450" spc="105">
                <a:latin typeface="Calibri"/>
                <a:cs typeface="Calibri"/>
              </a:rPr>
              <a:t>Engineering</a:t>
            </a:r>
            <a:r>
              <a:rPr dirty="0" sz="2450" spc="-75">
                <a:latin typeface="Calibri"/>
                <a:cs typeface="Calibri"/>
              </a:rPr>
              <a:t> </a:t>
            </a:r>
            <a:r>
              <a:rPr dirty="0" sz="2450" spc="75">
                <a:latin typeface="Calibri"/>
                <a:cs typeface="Calibri"/>
              </a:rPr>
              <a:t>and</a:t>
            </a:r>
            <a:r>
              <a:rPr dirty="0" sz="2450" spc="-60">
                <a:latin typeface="Calibri"/>
                <a:cs typeface="Calibri"/>
              </a:rPr>
              <a:t> </a:t>
            </a:r>
            <a:r>
              <a:rPr dirty="0" sz="2450" spc="75">
                <a:latin typeface="Calibri"/>
                <a:cs typeface="Calibri"/>
              </a:rPr>
              <a:t>Technology</a:t>
            </a:r>
            <a:r>
              <a:rPr dirty="0" sz="2450" spc="-60">
                <a:latin typeface="Calibri"/>
                <a:cs typeface="Calibri"/>
              </a:rPr>
              <a:t> </a:t>
            </a:r>
            <a:r>
              <a:rPr dirty="0" sz="2450" spc="105">
                <a:latin typeface="Calibri"/>
                <a:cs typeface="Calibri"/>
              </a:rPr>
              <a:t>(IRJET</a:t>
            </a:r>
            <a:r>
              <a:rPr dirty="0" sz="2450" spc="-60">
                <a:latin typeface="Calibri"/>
                <a:cs typeface="Calibri"/>
              </a:rPr>
              <a:t> </a:t>
            </a:r>
            <a:r>
              <a:rPr dirty="0" sz="2450" spc="-70">
                <a:latin typeface="Calibri"/>
                <a:cs typeface="Calibri"/>
              </a:rPr>
              <a:t>,</a:t>
            </a:r>
            <a:r>
              <a:rPr dirty="0" sz="2450" spc="-55">
                <a:latin typeface="Calibri"/>
                <a:cs typeface="Calibri"/>
              </a:rPr>
              <a:t> </a:t>
            </a:r>
            <a:r>
              <a:rPr dirty="0" sz="2450" spc="-125">
                <a:latin typeface="Calibri"/>
                <a:cs typeface="Calibri"/>
              </a:rPr>
              <a:t>115-</a:t>
            </a:r>
            <a:r>
              <a:rPr dirty="0" sz="2450" spc="-20">
                <a:latin typeface="Calibri"/>
                <a:cs typeface="Calibri"/>
              </a:rPr>
              <a:t>117.</a:t>
            </a:r>
            <a:endParaRPr sz="2450">
              <a:latin typeface="Calibri"/>
              <a:cs typeface="Calibri"/>
            </a:endParaRPr>
          </a:p>
          <a:p>
            <a:pPr marL="12700" marR="568960">
              <a:lnSpc>
                <a:spcPct val="117300"/>
              </a:lnSpc>
            </a:pPr>
            <a:r>
              <a:rPr dirty="0" sz="2450" spc="50">
                <a:latin typeface="Calibri"/>
                <a:cs typeface="Calibri"/>
              </a:rPr>
              <a:t>Sapre,</a:t>
            </a:r>
            <a:r>
              <a:rPr dirty="0" sz="2450" spc="-70">
                <a:latin typeface="Calibri"/>
                <a:cs typeface="Calibri"/>
              </a:rPr>
              <a:t> </a:t>
            </a:r>
            <a:r>
              <a:rPr dirty="0" sz="2450">
                <a:latin typeface="Calibri"/>
                <a:cs typeface="Calibri"/>
              </a:rPr>
              <a:t>S.</a:t>
            </a:r>
            <a:r>
              <a:rPr dirty="0" sz="2450" spc="-65">
                <a:latin typeface="Calibri"/>
                <a:cs typeface="Calibri"/>
              </a:rPr>
              <a:t> </a:t>
            </a:r>
            <a:r>
              <a:rPr dirty="0" sz="2450">
                <a:latin typeface="Calibri"/>
                <a:cs typeface="Calibri"/>
              </a:rPr>
              <a:t>S.</a:t>
            </a:r>
            <a:r>
              <a:rPr dirty="0" sz="2450" spc="-65">
                <a:latin typeface="Calibri"/>
                <a:cs typeface="Calibri"/>
              </a:rPr>
              <a:t> </a:t>
            </a:r>
            <a:r>
              <a:rPr dirty="0" sz="2450" spc="45">
                <a:latin typeface="Calibri"/>
                <a:cs typeface="Calibri"/>
              </a:rPr>
              <a:t>(2021).</a:t>
            </a:r>
            <a:r>
              <a:rPr dirty="0" sz="2450" spc="-65">
                <a:latin typeface="Calibri"/>
                <a:cs typeface="Calibri"/>
              </a:rPr>
              <a:t> </a:t>
            </a:r>
            <a:r>
              <a:rPr dirty="0" sz="2450" spc="150">
                <a:latin typeface="Calibri"/>
                <a:cs typeface="Calibri"/>
              </a:rPr>
              <a:t>AI-</a:t>
            </a:r>
            <a:r>
              <a:rPr dirty="0" sz="2450" spc="-100">
                <a:latin typeface="Calibri"/>
                <a:cs typeface="Calibri"/>
              </a:rPr>
              <a:t>ML</a:t>
            </a:r>
            <a:r>
              <a:rPr dirty="0" sz="2450" spc="-70">
                <a:latin typeface="Calibri"/>
                <a:cs typeface="Calibri"/>
              </a:rPr>
              <a:t> </a:t>
            </a:r>
            <a:r>
              <a:rPr dirty="0" sz="2450" spc="75">
                <a:latin typeface="Calibri"/>
                <a:cs typeface="Calibri"/>
              </a:rPr>
              <a:t>based</a:t>
            </a:r>
            <a:r>
              <a:rPr dirty="0" sz="2450" spc="-65">
                <a:latin typeface="Calibri"/>
                <a:cs typeface="Calibri"/>
              </a:rPr>
              <a:t> </a:t>
            </a:r>
            <a:r>
              <a:rPr dirty="0" sz="2450" spc="95">
                <a:latin typeface="Calibri"/>
                <a:cs typeface="Calibri"/>
              </a:rPr>
              <a:t>smart</a:t>
            </a:r>
            <a:r>
              <a:rPr dirty="0" sz="2450" spc="-65">
                <a:latin typeface="Calibri"/>
                <a:cs typeface="Calibri"/>
              </a:rPr>
              <a:t> </a:t>
            </a:r>
            <a:r>
              <a:rPr dirty="0" sz="2450" spc="80">
                <a:latin typeface="Calibri"/>
                <a:cs typeface="Calibri"/>
              </a:rPr>
              <a:t>online</a:t>
            </a:r>
            <a:r>
              <a:rPr dirty="0" sz="2450" spc="-65">
                <a:latin typeface="Calibri"/>
                <a:cs typeface="Calibri"/>
              </a:rPr>
              <a:t> </a:t>
            </a:r>
            <a:r>
              <a:rPr dirty="0" sz="2450" spc="85">
                <a:latin typeface="Calibri"/>
                <a:cs typeface="Calibri"/>
              </a:rPr>
              <a:t>examination</a:t>
            </a:r>
            <a:r>
              <a:rPr dirty="0" sz="2450" spc="-65">
                <a:latin typeface="Calibri"/>
                <a:cs typeface="Calibri"/>
              </a:rPr>
              <a:t> </a:t>
            </a:r>
            <a:r>
              <a:rPr dirty="0" sz="2450" spc="55">
                <a:latin typeface="Calibri"/>
                <a:cs typeface="Calibri"/>
              </a:rPr>
              <a:t>framework.</a:t>
            </a:r>
            <a:r>
              <a:rPr dirty="0" sz="2450" spc="-70">
                <a:latin typeface="Calibri"/>
                <a:cs typeface="Calibri"/>
              </a:rPr>
              <a:t> </a:t>
            </a:r>
            <a:r>
              <a:rPr dirty="0" sz="2450" spc="75">
                <a:latin typeface="Calibri"/>
                <a:cs typeface="Calibri"/>
              </a:rPr>
              <a:t>International </a:t>
            </a:r>
            <a:r>
              <a:rPr dirty="0" sz="2450" spc="65">
                <a:latin typeface="Calibri"/>
                <a:cs typeface="Calibri"/>
              </a:rPr>
              <a:t>conference</a:t>
            </a:r>
            <a:r>
              <a:rPr dirty="0" sz="2450" spc="-65">
                <a:latin typeface="Calibri"/>
                <a:cs typeface="Calibri"/>
              </a:rPr>
              <a:t> </a:t>
            </a:r>
            <a:r>
              <a:rPr dirty="0" sz="2450" spc="65">
                <a:latin typeface="Calibri"/>
                <a:cs typeface="Calibri"/>
              </a:rPr>
              <a:t>on</a:t>
            </a:r>
            <a:r>
              <a:rPr dirty="0" sz="2450" spc="-60">
                <a:latin typeface="Calibri"/>
                <a:cs typeface="Calibri"/>
              </a:rPr>
              <a:t> </a:t>
            </a:r>
            <a:r>
              <a:rPr dirty="0" sz="2450" spc="70">
                <a:latin typeface="Calibri"/>
                <a:cs typeface="Calibri"/>
              </a:rPr>
              <a:t>deep</a:t>
            </a:r>
            <a:r>
              <a:rPr dirty="0" sz="2450" spc="-65">
                <a:latin typeface="Calibri"/>
                <a:cs typeface="Calibri"/>
              </a:rPr>
              <a:t> </a:t>
            </a:r>
            <a:r>
              <a:rPr dirty="0" sz="2450" spc="80">
                <a:latin typeface="Calibri"/>
                <a:cs typeface="Calibri"/>
              </a:rPr>
              <a:t>learning,</a:t>
            </a:r>
            <a:r>
              <a:rPr dirty="0" sz="2450" spc="-60">
                <a:latin typeface="Calibri"/>
                <a:cs typeface="Calibri"/>
              </a:rPr>
              <a:t> </a:t>
            </a:r>
            <a:r>
              <a:rPr dirty="0" sz="2450" spc="95">
                <a:latin typeface="Calibri"/>
                <a:cs typeface="Calibri"/>
              </a:rPr>
              <a:t>artificial</a:t>
            </a:r>
            <a:r>
              <a:rPr dirty="0" sz="2450" spc="-65">
                <a:latin typeface="Calibri"/>
                <a:cs typeface="Calibri"/>
              </a:rPr>
              <a:t> </a:t>
            </a:r>
            <a:r>
              <a:rPr dirty="0" sz="2450" spc="95">
                <a:latin typeface="Calibri"/>
                <a:cs typeface="Calibri"/>
              </a:rPr>
              <a:t>intelligence</a:t>
            </a:r>
            <a:r>
              <a:rPr dirty="0" sz="2450" spc="-60">
                <a:latin typeface="Calibri"/>
                <a:cs typeface="Calibri"/>
              </a:rPr>
              <a:t> </a:t>
            </a:r>
            <a:r>
              <a:rPr dirty="0" sz="2450" spc="75">
                <a:latin typeface="Calibri"/>
                <a:cs typeface="Calibri"/>
              </a:rPr>
              <a:t>and</a:t>
            </a:r>
            <a:r>
              <a:rPr dirty="0" sz="2450" spc="-60">
                <a:latin typeface="Calibri"/>
                <a:cs typeface="Calibri"/>
              </a:rPr>
              <a:t> </a:t>
            </a:r>
            <a:r>
              <a:rPr dirty="0" sz="2450" spc="85">
                <a:latin typeface="Calibri"/>
                <a:cs typeface="Calibri"/>
              </a:rPr>
              <a:t>robotics</a:t>
            </a:r>
            <a:r>
              <a:rPr dirty="0" sz="2450" spc="-65">
                <a:latin typeface="Calibri"/>
                <a:cs typeface="Calibri"/>
              </a:rPr>
              <a:t> </a:t>
            </a:r>
            <a:r>
              <a:rPr dirty="0" sz="2450" spc="-70">
                <a:latin typeface="Calibri"/>
                <a:cs typeface="Calibri"/>
              </a:rPr>
              <a:t>,</a:t>
            </a:r>
            <a:r>
              <a:rPr dirty="0" sz="2450" spc="-60">
                <a:latin typeface="Calibri"/>
                <a:cs typeface="Calibri"/>
              </a:rPr>
              <a:t> </a:t>
            </a:r>
            <a:r>
              <a:rPr dirty="0" sz="2450" spc="-25">
                <a:latin typeface="Calibri"/>
                <a:cs typeface="Calibri"/>
              </a:rPr>
              <a:t>17-</a:t>
            </a:r>
            <a:r>
              <a:rPr dirty="0" sz="2450" spc="25">
                <a:latin typeface="Calibri"/>
                <a:cs typeface="Calibri"/>
              </a:rPr>
              <a:t>25.</a:t>
            </a:r>
            <a:endParaRPr sz="2450">
              <a:latin typeface="Calibri"/>
              <a:cs typeface="Calibri"/>
            </a:endParaRPr>
          </a:p>
          <a:p>
            <a:pPr marL="12700" marR="122555">
              <a:lnSpc>
                <a:spcPct val="117300"/>
              </a:lnSpc>
              <a:spcBef>
                <a:spcPts val="5"/>
              </a:spcBef>
            </a:pPr>
            <a:r>
              <a:rPr dirty="0" sz="2450">
                <a:latin typeface="Calibri"/>
                <a:cs typeface="Calibri"/>
              </a:rPr>
              <a:t>SWeaver,</a:t>
            </a:r>
            <a:r>
              <a:rPr dirty="0" sz="2450" spc="-70">
                <a:latin typeface="Calibri"/>
                <a:cs typeface="Calibri"/>
              </a:rPr>
              <a:t> </a:t>
            </a:r>
            <a:r>
              <a:rPr dirty="0" sz="2450" spc="-55">
                <a:latin typeface="Calibri"/>
                <a:cs typeface="Calibri"/>
              </a:rPr>
              <a:t>D.</a:t>
            </a:r>
            <a:r>
              <a:rPr dirty="0" sz="2450" spc="-65">
                <a:latin typeface="Calibri"/>
                <a:cs typeface="Calibri"/>
              </a:rPr>
              <a:t> </a:t>
            </a:r>
            <a:r>
              <a:rPr dirty="0" sz="2450">
                <a:latin typeface="Calibri"/>
                <a:cs typeface="Calibri"/>
              </a:rPr>
              <a:t>e.</a:t>
            </a:r>
            <a:r>
              <a:rPr dirty="0" sz="2450" spc="-70">
                <a:latin typeface="Calibri"/>
                <a:cs typeface="Calibri"/>
              </a:rPr>
              <a:t> </a:t>
            </a:r>
            <a:r>
              <a:rPr dirty="0" sz="2450" spc="135">
                <a:latin typeface="Calibri"/>
                <a:cs typeface="Calibri"/>
              </a:rPr>
              <a:t>(2005).</a:t>
            </a:r>
            <a:r>
              <a:rPr dirty="0" sz="2450" spc="-65">
                <a:latin typeface="Calibri"/>
                <a:cs typeface="Calibri"/>
              </a:rPr>
              <a:t> </a:t>
            </a:r>
            <a:r>
              <a:rPr dirty="0" sz="2450" spc="50">
                <a:latin typeface="Calibri"/>
                <a:cs typeface="Calibri"/>
              </a:rPr>
              <a:t>Evaluation:</a:t>
            </a:r>
            <a:r>
              <a:rPr dirty="0" sz="2450" spc="-65">
                <a:latin typeface="Calibri"/>
                <a:cs typeface="Calibri"/>
              </a:rPr>
              <a:t> </a:t>
            </a:r>
            <a:r>
              <a:rPr dirty="0" sz="2450" spc="-10">
                <a:latin typeface="Calibri"/>
                <a:cs typeface="Calibri"/>
              </a:rPr>
              <a:t>WebCT</a:t>
            </a:r>
            <a:r>
              <a:rPr dirty="0" sz="2450" spc="-70">
                <a:latin typeface="Calibri"/>
                <a:cs typeface="Calibri"/>
              </a:rPr>
              <a:t> </a:t>
            </a:r>
            <a:r>
              <a:rPr dirty="0" sz="2450" spc="75">
                <a:latin typeface="Calibri"/>
                <a:cs typeface="Calibri"/>
              </a:rPr>
              <a:t>and</a:t>
            </a:r>
            <a:r>
              <a:rPr dirty="0" sz="2450" spc="-65">
                <a:latin typeface="Calibri"/>
                <a:cs typeface="Calibri"/>
              </a:rPr>
              <a:t> </a:t>
            </a:r>
            <a:r>
              <a:rPr dirty="0" sz="2450" spc="95">
                <a:latin typeface="Calibri"/>
                <a:cs typeface="Calibri"/>
              </a:rPr>
              <a:t>the</a:t>
            </a:r>
            <a:r>
              <a:rPr dirty="0" sz="2450" spc="-70">
                <a:latin typeface="Calibri"/>
                <a:cs typeface="Calibri"/>
              </a:rPr>
              <a:t> </a:t>
            </a:r>
            <a:r>
              <a:rPr dirty="0" sz="2450" spc="65">
                <a:latin typeface="Calibri"/>
                <a:cs typeface="Calibri"/>
              </a:rPr>
              <a:t>student.</a:t>
            </a:r>
            <a:r>
              <a:rPr dirty="0" sz="2450" spc="-65">
                <a:latin typeface="Calibri"/>
                <a:cs typeface="Calibri"/>
              </a:rPr>
              <a:t> </a:t>
            </a:r>
            <a:r>
              <a:rPr dirty="0" sz="2450" spc="70">
                <a:latin typeface="Calibri"/>
                <a:cs typeface="Calibri"/>
              </a:rPr>
              <a:t>Evaluations</a:t>
            </a:r>
            <a:r>
              <a:rPr dirty="0" sz="2450" spc="-65">
                <a:latin typeface="Calibri"/>
                <a:cs typeface="Calibri"/>
              </a:rPr>
              <a:t> </a:t>
            </a:r>
            <a:r>
              <a:rPr dirty="0" sz="2450" spc="75">
                <a:latin typeface="Calibri"/>
                <a:cs typeface="Calibri"/>
              </a:rPr>
              <a:t>and</a:t>
            </a:r>
            <a:r>
              <a:rPr dirty="0" sz="2450" spc="-70">
                <a:latin typeface="Calibri"/>
                <a:cs typeface="Calibri"/>
              </a:rPr>
              <a:t> </a:t>
            </a:r>
            <a:r>
              <a:rPr dirty="0" sz="2450" spc="70">
                <a:latin typeface="Calibri"/>
                <a:cs typeface="Calibri"/>
              </a:rPr>
              <a:t>Assessment </a:t>
            </a:r>
            <a:r>
              <a:rPr dirty="0" sz="2450" spc="55">
                <a:latin typeface="Calibri"/>
                <a:cs typeface="Calibri"/>
              </a:rPr>
              <a:t>Conference</a:t>
            </a:r>
            <a:r>
              <a:rPr dirty="0" sz="2450" spc="-40">
                <a:latin typeface="Calibri"/>
                <a:cs typeface="Calibri"/>
              </a:rPr>
              <a:t> </a:t>
            </a:r>
            <a:r>
              <a:rPr dirty="0" sz="2450" spc="-50">
                <a:latin typeface="Calibri"/>
                <a:cs typeface="Calibri"/>
              </a:rPr>
              <a:t>.</a:t>
            </a:r>
            <a:endParaRPr sz="2450">
              <a:latin typeface="Calibri"/>
              <a:cs typeface="Calibri"/>
            </a:endParaRPr>
          </a:p>
          <a:p>
            <a:pPr marL="12700" marR="5080">
              <a:lnSpc>
                <a:spcPct val="117300"/>
              </a:lnSpc>
            </a:pPr>
            <a:r>
              <a:rPr dirty="0" sz="2450" spc="65">
                <a:latin typeface="Calibri"/>
                <a:cs typeface="Calibri"/>
              </a:rPr>
              <a:t>Younis,</a:t>
            </a:r>
            <a:r>
              <a:rPr dirty="0" sz="2450" spc="-45">
                <a:latin typeface="Calibri"/>
                <a:cs typeface="Calibri"/>
              </a:rPr>
              <a:t> </a:t>
            </a:r>
            <a:r>
              <a:rPr dirty="0" sz="2450" spc="-180">
                <a:latin typeface="Calibri"/>
                <a:cs typeface="Calibri"/>
              </a:rPr>
              <a:t>M.</a:t>
            </a:r>
            <a:r>
              <a:rPr dirty="0" sz="2450" spc="-45">
                <a:latin typeface="Calibri"/>
                <a:cs typeface="Calibri"/>
              </a:rPr>
              <a:t> </a:t>
            </a:r>
            <a:r>
              <a:rPr dirty="0" sz="2450">
                <a:latin typeface="Calibri"/>
                <a:cs typeface="Calibri"/>
              </a:rPr>
              <a:t>I.</a:t>
            </a:r>
            <a:r>
              <a:rPr dirty="0" sz="2450" spc="-40">
                <a:latin typeface="Calibri"/>
                <a:cs typeface="Calibri"/>
              </a:rPr>
              <a:t> </a:t>
            </a:r>
            <a:r>
              <a:rPr dirty="0" sz="2450">
                <a:latin typeface="Calibri"/>
                <a:cs typeface="Calibri"/>
              </a:rPr>
              <a:t>(2015).</a:t>
            </a:r>
            <a:r>
              <a:rPr dirty="0" sz="2450" spc="-45">
                <a:latin typeface="Calibri"/>
                <a:cs typeface="Calibri"/>
              </a:rPr>
              <a:t> </a:t>
            </a:r>
            <a:r>
              <a:rPr dirty="0" sz="2450" spc="75">
                <a:latin typeface="Calibri"/>
                <a:cs typeface="Calibri"/>
              </a:rPr>
              <a:t>Construction</a:t>
            </a:r>
            <a:r>
              <a:rPr dirty="0" sz="2450" spc="-45">
                <a:latin typeface="Calibri"/>
                <a:cs typeface="Calibri"/>
              </a:rPr>
              <a:t> </a:t>
            </a:r>
            <a:r>
              <a:rPr dirty="0" sz="2450" spc="75">
                <a:latin typeface="Calibri"/>
                <a:cs typeface="Calibri"/>
              </a:rPr>
              <a:t>of</a:t>
            </a:r>
            <a:r>
              <a:rPr dirty="0" sz="2450" spc="-40">
                <a:latin typeface="Calibri"/>
                <a:cs typeface="Calibri"/>
              </a:rPr>
              <a:t> </a:t>
            </a:r>
            <a:r>
              <a:rPr dirty="0" sz="2450" spc="65">
                <a:latin typeface="Calibri"/>
                <a:cs typeface="Calibri"/>
              </a:rPr>
              <a:t>an</a:t>
            </a:r>
            <a:r>
              <a:rPr dirty="0" sz="2450" spc="-45">
                <a:latin typeface="Calibri"/>
                <a:cs typeface="Calibri"/>
              </a:rPr>
              <a:t> </a:t>
            </a:r>
            <a:r>
              <a:rPr dirty="0" sz="2450" spc="80">
                <a:latin typeface="Calibri"/>
                <a:cs typeface="Calibri"/>
              </a:rPr>
              <a:t>online</a:t>
            </a:r>
            <a:r>
              <a:rPr dirty="0" sz="2450" spc="-45">
                <a:latin typeface="Calibri"/>
                <a:cs typeface="Calibri"/>
              </a:rPr>
              <a:t> </a:t>
            </a:r>
            <a:r>
              <a:rPr dirty="0" sz="2450" spc="85">
                <a:latin typeface="Calibri"/>
                <a:cs typeface="Calibri"/>
              </a:rPr>
              <a:t>examination</a:t>
            </a:r>
            <a:r>
              <a:rPr dirty="0" sz="2450" spc="-40">
                <a:latin typeface="Calibri"/>
                <a:cs typeface="Calibri"/>
              </a:rPr>
              <a:t> </a:t>
            </a:r>
            <a:r>
              <a:rPr dirty="0" sz="2450" spc="90">
                <a:latin typeface="Calibri"/>
                <a:cs typeface="Calibri"/>
              </a:rPr>
              <a:t>system</a:t>
            </a:r>
            <a:r>
              <a:rPr dirty="0" sz="2450" spc="-45">
                <a:latin typeface="Calibri"/>
                <a:cs typeface="Calibri"/>
              </a:rPr>
              <a:t> </a:t>
            </a:r>
            <a:r>
              <a:rPr dirty="0" sz="2450" spc="95">
                <a:latin typeface="Calibri"/>
                <a:cs typeface="Calibri"/>
              </a:rPr>
              <a:t>with</a:t>
            </a:r>
            <a:r>
              <a:rPr dirty="0" sz="2450" spc="-45">
                <a:latin typeface="Calibri"/>
                <a:cs typeface="Calibri"/>
              </a:rPr>
              <a:t> </a:t>
            </a:r>
            <a:r>
              <a:rPr dirty="0" sz="2450" spc="85">
                <a:latin typeface="Calibri"/>
                <a:cs typeface="Calibri"/>
              </a:rPr>
              <a:t>resumption</a:t>
            </a:r>
            <a:r>
              <a:rPr dirty="0" sz="2450" spc="-40">
                <a:latin typeface="Calibri"/>
                <a:cs typeface="Calibri"/>
              </a:rPr>
              <a:t> </a:t>
            </a:r>
            <a:r>
              <a:rPr dirty="0" sz="2450" spc="50">
                <a:latin typeface="Calibri"/>
                <a:cs typeface="Calibri"/>
              </a:rPr>
              <a:t>and </a:t>
            </a:r>
            <a:r>
              <a:rPr dirty="0" sz="2450" spc="85">
                <a:latin typeface="Calibri"/>
                <a:cs typeface="Calibri"/>
              </a:rPr>
              <a:t>randomization</a:t>
            </a:r>
            <a:r>
              <a:rPr dirty="0" sz="2450" spc="-60">
                <a:latin typeface="Calibri"/>
                <a:cs typeface="Calibri"/>
              </a:rPr>
              <a:t> </a:t>
            </a:r>
            <a:r>
              <a:rPr dirty="0" sz="2450" spc="75">
                <a:latin typeface="Calibri"/>
                <a:cs typeface="Calibri"/>
              </a:rPr>
              <a:t>capabilities.</a:t>
            </a:r>
            <a:r>
              <a:rPr dirty="0" sz="2450" spc="-55">
                <a:latin typeface="Calibri"/>
                <a:cs typeface="Calibri"/>
              </a:rPr>
              <a:t> </a:t>
            </a:r>
            <a:r>
              <a:rPr dirty="0" sz="2450" spc="85">
                <a:latin typeface="Calibri"/>
                <a:cs typeface="Calibri"/>
              </a:rPr>
              <a:t>International</a:t>
            </a:r>
            <a:r>
              <a:rPr dirty="0" sz="2450" spc="-55">
                <a:latin typeface="Calibri"/>
                <a:cs typeface="Calibri"/>
              </a:rPr>
              <a:t> </a:t>
            </a:r>
            <a:r>
              <a:rPr dirty="0" sz="2450" spc="85">
                <a:latin typeface="Calibri"/>
                <a:cs typeface="Calibri"/>
              </a:rPr>
              <a:t>Journal</a:t>
            </a:r>
            <a:r>
              <a:rPr dirty="0" sz="2450" spc="-55">
                <a:latin typeface="Calibri"/>
                <a:cs typeface="Calibri"/>
              </a:rPr>
              <a:t> </a:t>
            </a:r>
            <a:r>
              <a:rPr dirty="0" sz="2450" spc="75">
                <a:latin typeface="Calibri"/>
                <a:cs typeface="Calibri"/>
              </a:rPr>
              <a:t>of</a:t>
            </a:r>
            <a:r>
              <a:rPr dirty="0" sz="2450" spc="-55">
                <a:latin typeface="Calibri"/>
                <a:cs typeface="Calibri"/>
              </a:rPr>
              <a:t> </a:t>
            </a:r>
            <a:r>
              <a:rPr dirty="0" sz="2450" spc="90">
                <a:latin typeface="Calibri"/>
                <a:cs typeface="Calibri"/>
              </a:rPr>
              <a:t>Computing</a:t>
            </a:r>
            <a:r>
              <a:rPr dirty="0" sz="2450" spc="-55">
                <a:latin typeface="Calibri"/>
                <a:cs typeface="Calibri"/>
              </a:rPr>
              <a:t> </a:t>
            </a:r>
            <a:r>
              <a:rPr dirty="0" sz="2450" spc="-70">
                <a:latin typeface="Calibri"/>
                <a:cs typeface="Calibri"/>
              </a:rPr>
              <a:t>,</a:t>
            </a:r>
            <a:r>
              <a:rPr dirty="0" sz="2450" spc="-55">
                <a:latin typeface="Calibri"/>
                <a:cs typeface="Calibri"/>
              </a:rPr>
              <a:t> </a:t>
            </a:r>
            <a:r>
              <a:rPr dirty="0" sz="2450" spc="265">
                <a:latin typeface="Calibri"/>
                <a:cs typeface="Calibri"/>
              </a:rPr>
              <a:t>62-</a:t>
            </a:r>
            <a:r>
              <a:rPr dirty="0" sz="2450" spc="85">
                <a:latin typeface="Calibri"/>
                <a:cs typeface="Calibri"/>
              </a:rPr>
              <a:t>82.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13764304" y="6383856"/>
            <a:ext cx="4523740" cy="2472690"/>
          </a:xfrm>
          <a:custGeom>
            <a:avLst/>
            <a:gdLst/>
            <a:ahLst/>
            <a:cxnLst/>
            <a:rect l="l" t="t" r="r" b="b"/>
            <a:pathLst>
              <a:path w="4523740" h="2472690">
                <a:moveTo>
                  <a:pt x="2120838" y="26823"/>
                </a:moveTo>
                <a:lnTo>
                  <a:pt x="2118989" y="26823"/>
                </a:lnTo>
                <a:lnTo>
                  <a:pt x="2118233" y="26066"/>
                </a:lnTo>
                <a:lnTo>
                  <a:pt x="2118233" y="24215"/>
                </a:lnTo>
                <a:lnTo>
                  <a:pt x="2118989" y="23458"/>
                </a:lnTo>
                <a:lnTo>
                  <a:pt x="2120838" y="23458"/>
                </a:lnTo>
                <a:lnTo>
                  <a:pt x="2121595" y="24215"/>
                </a:lnTo>
                <a:lnTo>
                  <a:pt x="2121595" y="26066"/>
                </a:lnTo>
                <a:lnTo>
                  <a:pt x="2120838" y="26823"/>
                </a:lnTo>
                <a:close/>
              </a:path>
              <a:path w="4523740" h="2472690">
                <a:moveTo>
                  <a:pt x="2425415" y="30189"/>
                </a:moveTo>
                <a:lnTo>
                  <a:pt x="2419863" y="30189"/>
                </a:lnTo>
                <a:lnTo>
                  <a:pt x="2417611" y="27934"/>
                </a:lnTo>
                <a:lnTo>
                  <a:pt x="2417611" y="22381"/>
                </a:lnTo>
                <a:lnTo>
                  <a:pt x="2419863" y="20126"/>
                </a:lnTo>
                <a:lnTo>
                  <a:pt x="2425415" y="20126"/>
                </a:lnTo>
                <a:lnTo>
                  <a:pt x="2427667" y="22381"/>
                </a:lnTo>
                <a:lnTo>
                  <a:pt x="2427667" y="27934"/>
                </a:lnTo>
                <a:lnTo>
                  <a:pt x="2425415" y="30189"/>
                </a:lnTo>
                <a:close/>
              </a:path>
              <a:path w="4523740" h="2472690">
                <a:moveTo>
                  <a:pt x="2730006" y="33555"/>
                </a:moveTo>
                <a:lnTo>
                  <a:pt x="2720723" y="33555"/>
                </a:lnTo>
                <a:lnTo>
                  <a:pt x="2716973" y="29802"/>
                </a:lnTo>
                <a:lnTo>
                  <a:pt x="2716973" y="20513"/>
                </a:lnTo>
                <a:lnTo>
                  <a:pt x="2720723" y="16760"/>
                </a:lnTo>
                <a:lnTo>
                  <a:pt x="2730006" y="16760"/>
                </a:lnTo>
                <a:lnTo>
                  <a:pt x="2733756" y="20513"/>
                </a:lnTo>
                <a:lnTo>
                  <a:pt x="2733756" y="29802"/>
                </a:lnTo>
                <a:lnTo>
                  <a:pt x="2730006" y="33555"/>
                </a:lnTo>
                <a:close/>
              </a:path>
              <a:path w="4523740" h="2472690">
                <a:moveTo>
                  <a:pt x="3034580" y="36920"/>
                </a:moveTo>
                <a:lnTo>
                  <a:pt x="3021597" y="36920"/>
                </a:lnTo>
                <a:lnTo>
                  <a:pt x="3016335" y="31653"/>
                </a:lnTo>
                <a:lnTo>
                  <a:pt x="3016335" y="18662"/>
                </a:lnTo>
                <a:lnTo>
                  <a:pt x="3021597" y="13395"/>
                </a:lnTo>
                <a:lnTo>
                  <a:pt x="3034580" y="13395"/>
                </a:lnTo>
                <a:lnTo>
                  <a:pt x="3039846" y="18662"/>
                </a:lnTo>
                <a:lnTo>
                  <a:pt x="3039846" y="31653"/>
                </a:lnTo>
                <a:lnTo>
                  <a:pt x="3034580" y="36920"/>
                </a:lnTo>
                <a:close/>
              </a:path>
              <a:path w="4523740" h="2472690">
                <a:moveTo>
                  <a:pt x="3339157" y="40286"/>
                </a:moveTo>
                <a:lnTo>
                  <a:pt x="3322471" y="40286"/>
                </a:lnTo>
                <a:lnTo>
                  <a:pt x="3315710" y="33521"/>
                </a:lnTo>
                <a:lnTo>
                  <a:pt x="3315710" y="16828"/>
                </a:lnTo>
                <a:lnTo>
                  <a:pt x="3322471" y="10063"/>
                </a:lnTo>
                <a:lnTo>
                  <a:pt x="3339157" y="10063"/>
                </a:lnTo>
                <a:lnTo>
                  <a:pt x="3345918" y="16828"/>
                </a:lnTo>
                <a:lnTo>
                  <a:pt x="3345918" y="33521"/>
                </a:lnTo>
                <a:lnTo>
                  <a:pt x="3339157" y="40286"/>
                </a:lnTo>
                <a:close/>
              </a:path>
              <a:path w="4523740" h="2472690">
                <a:moveTo>
                  <a:pt x="3633529" y="43652"/>
                </a:moveTo>
                <a:lnTo>
                  <a:pt x="3626344" y="42199"/>
                </a:lnTo>
                <a:lnTo>
                  <a:pt x="3620474" y="38237"/>
                </a:lnTo>
                <a:lnTo>
                  <a:pt x="3616516" y="32364"/>
                </a:lnTo>
                <a:lnTo>
                  <a:pt x="3615065" y="25174"/>
                </a:lnTo>
                <a:lnTo>
                  <a:pt x="3616516" y="17985"/>
                </a:lnTo>
                <a:lnTo>
                  <a:pt x="3620474" y="12111"/>
                </a:lnTo>
                <a:lnTo>
                  <a:pt x="3626344" y="8150"/>
                </a:lnTo>
                <a:lnTo>
                  <a:pt x="3633529" y="6697"/>
                </a:lnTo>
                <a:lnTo>
                  <a:pt x="3640715" y="8150"/>
                </a:lnTo>
                <a:lnTo>
                  <a:pt x="3646585" y="12111"/>
                </a:lnTo>
                <a:lnTo>
                  <a:pt x="3650542" y="17985"/>
                </a:lnTo>
                <a:lnTo>
                  <a:pt x="3651994" y="25174"/>
                </a:lnTo>
                <a:lnTo>
                  <a:pt x="3650542" y="32364"/>
                </a:lnTo>
                <a:lnTo>
                  <a:pt x="3646585" y="38237"/>
                </a:lnTo>
                <a:lnTo>
                  <a:pt x="3640715" y="42199"/>
                </a:lnTo>
                <a:lnTo>
                  <a:pt x="3633529" y="43652"/>
                </a:lnTo>
                <a:close/>
              </a:path>
              <a:path w="4523740" h="2472690">
                <a:moveTo>
                  <a:pt x="3936253" y="47859"/>
                </a:moveTo>
                <a:lnTo>
                  <a:pt x="3927431" y="46077"/>
                </a:lnTo>
                <a:lnTo>
                  <a:pt x="3920232" y="41218"/>
                </a:lnTo>
                <a:lnTo>
                  <a:pt x="3915381" y="34008"/>
                </a:lnTo>
                <a:lnTo>
                  <a:pt x="3913603" y="25174"/>
                </a:lnTo>
                <a:lnTo>
                  <a:pt x="3915381" y="16341"/>
                </a:lnTo>
                <a:lnTo>
                  <a:pt x="3920232" y="9131"/>
                </a:lnTo>
                <a:lnTo>
                  <a:pt x="3927431" y="4271"/>
                </a:lnTo>
                <a:lnTo>
                  <a:pt x="3936253" y="2490"/>
                </a:lnTo>
                <a:lnTo>
                  <a:pt x="3945081" y="4271"/>
                </a:lnTo>
                <a:lnTo>
                  <a:pt x="3952292" y="9131"/>
                </a:lnTo>
                <a:lnTo>
                  <a:pt x="3957154" y="16341"/>
                </a:lnTo>
                <a:lnTo>
                  <a:pt x="3958937" y="25174"/>
                </a:lnTo>
                <a:lnTo>
                  <a:pt x="3957154" y="34008"/>
                </a:lnTo>
                <a:lnTo>
                  <a:pt x="3952292" y="41218"/>
                </a:lnTo>
                <a:lnTo>
                  <a:pt x="3945081" y="46077"/>
                </a:lnTo>
                <a:lnTo>
                  <a:pt x="3936253" y="47859"/>
                </a:lnTo>
                <a:close/>
              </a:path>
              <a:path w="4523740" h="2472690">
                <a:moveTo>
                  <a:pt x="4238977" y="50383"/>
                </a:moveTo>
                <a:lnTo>
                  <a:pt x="4229180" y="48404"/>
                </a:lnTo>
                <a:lnTo>
                  <a:pt x="4221188" y="43006"/>
                </a:lnTo>
                <a:lnTo>
                  <a:pt x="4215802" y="34998"/>
                </a:lnTo>
                <a:lnTo>
                  <a:pt x="4213829" y="25191"/>
                </a:lnTo>
                <a:lnTo>
                  <a:pt x="4215802" y="15384"/>
                </a:lnTo>
                <a:lnTo>
                  <a:pt x="4221188" y="7376"/>
                </a:lnTo>
                <a:lnTo>
                  <a:pt x="4229180" y="1979"/>
                </a:lnTo>
                <a:lnTo>
                  <a:pt x="4238977" y="0"/>
                </a:lnTo>
                <a:lnTo>
                  <a:pt x="4248779" y="1979"/>
                </a:lnTo>
                <a:lnTo>
                  <a:pt x="4256783" y="7376"/>
                </a:lnTo>
                <a:lnTo>
                  <a:pt x="4262180" y="15384"/>
                </a:lnTo>
                <a:lnTo>
                  <a:pt x="4264159" y="25191"/>
                </a:lnTo>
                <a:lnTo>
                  <a:pt x="4262180" y="34998"/>
                </a:lnTo>
                <a:lnTo>
                  <a:pt x="4256783" y="43006"/>
                </a:lnTo>
                <a:lnTo>
                  <a:pt x="4248779" y="48404"/>
                </a:lnTo>
                <a:lnTo>
                  <a:pt x="4238977" y="50383"/>
                </a:lnTo>
                <a:close/>
              </a:path>
              <a:path w="4523740" h="2472690">
                <a:moveTo>
                  <a:pt x="4523696" y="44849"/>
                </a:moveTo>
                <a:lnTo>
                  <a:pt x="4522726" y="44194"/>
                </a:lnTo>
                <a:lnTo>
                  <a:pt x="4516974" y="35652"/>
                </a:lnTo>
                <a:lnTo>
                  <a:pt x="4514865" y="25191"/>
                </a:lnTo>
                <a:lnTo>
                  <a:pt x="4516974" y="14730"/>
                </a:lnTo>
                <a:lnTo>
                  <a:pt x="4522726" y="6188"/>
                </a:lnTo>
                <a:lnTo>
                  <a:pt x="4523696" y="5533"/>
                </a:lnTo>
                <a:lnTo>
                  <a:pt x="4523696" y="44849"/>
                </a:lnTo>
                <a:close/>
              </a:path>
              <a:path w="4523740" h="2472690">
                <a:moveTo>
                  <a:pt x="910409" y="330621"/>
                </a:moveTo>
                <a:lnTo>
                  <a:pt x="907617" y="330621"/>
                </a:lnTo>
                <a:lnTo>
                  <a:pt x="906493" y="329494"/>
                </a:lnTo>
                <a:lnTo>
                  <a:pt x="906493" y="326701"/>
                </a:lnTo>
                <a:lnTo>
                  <a:pt x="907617" y="325573"/>
                </a:lnTo>
                <a:lnTo>
                  <a:pt x="910409" y="325573"/>
                </a:lnTo>
                <a:lnTo>
                  <a:pt x="911536" y="326701"/>
                </a:lnTo>
                <a:lnTo>
                  <a:pt x="911536" y="329494"/>
                </a:lnTo>
                <a:lnTo>
                  <a:pt x="910409" y="330621"/>
                </a:lnTo>
                <a:close/>
              </a:path>
              <a:path w="4523740" h="2472690">
                <a:moveTo>
                  <a:pt x="1215911" y="335655"/>
                </a:moveTo>
                <a:lnTo>
                  <a:pt x="1207570" y="335655"/>
                </a:lnTo>
                <a:lnTo>
                  <a:pt x="1204188" y="332271"/>
                </a:lnTo>
                <a:lnTo>
                  <a:pt x="1204188" y="323924"/>
                </a:lnTo>
                <a:lnTo>
                  <a:pt x="1207570" y="320541"/>
                </a:lnTo>
                <a:lnTo>
                  <a:pt x="1215911" y="320541"/>
                </a:lnTo>
                <a:lnTo>
                  <a:pt x="1219290" y="323924"/>
                </a:lnTo>
                <a:lnTo>
                  <a:pt x="1219290" y="332271"/>
                </a:lnTo>
                <a:lnTo>
                  <a:pt x="1215911" y="335655"/>
                </a:lnTo>
                <a:close/>
              </a:path>
              <a:path w="4523740" h="2472690">
                <a:moveTo>
                  <a:pt x="1521410" y="340684"/>
                </a:moveTo>
                <a:lnTo>
                  <a:pt x="1507502" y="340684"/>
                </a:lnTo>
                <a:lnTo>
                  <a:pt x="1501868" y="335047"/>
                </a:lnTo>
                <a:lnTo>
                  <a:pt x="1501868" y="321114"/>
                </a:lnTo>
                <a:lnTo>
                  <a:pt x="1507502" y="315476"/>
                </a:lnTo>
                <a:lnTo>
                  <a:pt x="1521426" y="315476"/>
                </a:lnTo>
                <a:lnTo>
                  <a:pt x="1527060" y="321114"/>
                </a:lnTo>
                <a:lnTo>
                  <a:pt x="1527060" y="335047"/>
                </a:lnTo>
                <a:lnTo>
                  <a:pt x="1521410" y="340684"/>
                </a:lnTo>
                <a:close/>
              </a:path>
              <a:path w="4523740" h="2472690">
                <a:moveTo>
                  <a:pt x="1826928" y="345717"/>
                </a:moveTo>
                <a:lnTo>
                  <a:pt x="1807451" y="345717"/>
                </a:lnTo>
                <a:lnTo>
                  <a:pt x="1799562" y="337825"/>
                </a:lnTo>
                <a:lnTo>
                  <a:pt x="1799562" y="318337"/>
                </a:lnTo>
                <a:lnTo>
                  <a:pt x="1807451" y="310445"/>
                </a:lnTo>
                <a:lnTo>
                  <a:pt x="1826928" y="310445"/>
                </a:lnTo>
                <a:lnTo>
                  <a:pt x="1834814" y="318337"/>
                </a:lnTo>
                <a:lnTo>
                  <a:pt x="1834814" y="337825"/>
                </a:lnTo>
                <a:lnTo>
                  <a:pt x="1826928" y="345717"/>
                </a:lnTo>
                <a:close/>
              </a:path>
              <a:path w="4523740" h="2472690">
                <a:moveTo>
                  <a:pt x="2119914" y="350747"/>
                </a:moveTo>
                <a:lnTo>
                  <a:pt x="2111085" y="348966"/>
                </a:lnTo>
                <a:lnTo>
                  <a:pt x="2103879" y="344106"/>
                </a:lnTo>
                <a:lnTo>
                  <a:pt x="2099023" y="336897"/>
                </a:lnTo>
                <a:lnTo>
                  <a:pt x="2097243" y="328064"/>
                </a:lnTo>
                <a:lnTo>
                  <a:pt x="2099023" y="319230"/>
                </a:lnTo>
                <a:lnTo>
                  <a:pt x="2103879" y="312020"/>
                </a:lnTo>
                <a:lnTo>
                  <a:pt x="2111085" y="307161"/>
                </a:lnTo>
                <a:lnTo>
                  <a:pt x="2119914" y="305379"/>
                </a:lnTo>
                <a:lnTo>
                  <a:pt x="2128742" y="307161"/>
                </a:lnTo>
                <a:lnTo>
                  <a:pt x="2135948" y="312020"/>
                </a:lnTo>
                <a:lnTo>
                  <a:pt x="2140804" y="319230"/>
                </a:lnTo>
                <a:lnTo>
                  <a:pt x="2142584" y="328064"/>
                </a:lnTo>
                <a:lnTo>
                  <a:pt x="2140802" y="336897"/>
                </a:lnTo>
                <a:lnTo>
                  <a:pt x="2135941" y="344106"/>
                </a:lnTo>
                <a:lnTo>
                  <a:pt x="2128735" y="348966"/>
                </a:lnTo>
                <a:lnTo>
                  <a:pt x="2119914" y="350747"/>
                </a:lnTo>
                <a:close/>
              </a:path>
              <a:path w="4523740" h="2472690">
                <a:moveTo>
                  <a:pt x="2422641" y="354112"/>
                </a:moveTo>
                <a:lnTo>
                  <a:pt x="2412516" y="352066"/>
                </a:lnTo>
                <a:lnTo>
                  <a:pt x="2404245" y="346486"/>
                </a:lnTo>
                <a:lnTo>
                  <a:pt x="2398667" y="338212"/>
                </a:lnTo>
                <a:lnTo>
                  <a:pt x="2396622" y="328081"/>
                </a:lnTo>
                <a:lnTo>
                  <a:pt x="2398667" y="317950"/>
                </a:lnTo>
                <a:lnTo>
                  <a:pt x="2404245" y="309675"/>
                </a:lnTo>
                <a:lnTo>
                  <a:pt x="2412516" y="304094"/>
                </a:lnTo>
                <a:lnTo>
                  <a:pt x="2422641" y="302047"/>
                </a:lnTo>
                <a:lnTo>
                  <a:pt x="2432764" y="304094"/>
                </a:lnTo>
                <a:lnTo>
                  <a:pt x="2441034" y="309675"/>
                </a:lnTo>
                <a:lnTo>
                  <a:pt x="2446611" y="317950"/>
                </a:lnTo>
                <a:lnTo>
                  <a:pt x="2448657" y="328081"/>
                </a:lnTo>
                <a:lnTo>
                  <a:pt x="2446613" y="338212"/>
                </a:lnTo>
                <a:lnTo>
                  <a:pt x="2441040" y="346486"/>
                </a:lnTo>
                <a:lnTo>
                  <a:pt x="2432771" y="352066"/>
                </a:lnTo>
                <a:lnTo>
                  <a:pt x="2422641" y="354112"/>
                </a:lnTo>
                <a:close/>
              </a:path>
              <a:path w="4523740" h="2472690">
                <a:moveTo>
                  <a:pt x="2725365" y="357478"/>
                </a:moveTo>
                <a:lnTo>
                  <a:pt x="2713927" y="355168"/>
                </a:lnTo>
                <a:lnTo>
                  <a:pt x="2704588" y="348869"/>
                </a:lnTo>
                <a:lnTo>
                  <a:pt x="2698292" y="339525"/>
                </a:lnTo>
                <a:lnTo>
                  <a:pt x="2695984" y="328081"/>
                </a:lnTo>
                <a:lnTo>
                  <a:pt x="2698292" y="316636"/>
                </a:lnTo>
                <a:lnTo>
                  <a:pt x="2704588" y="307292"/>
                </a:lnTo>
                <a:lnTo>
                  <a:pt x="2713927" y="300992"/>
                </a:lnTo>
                <a:lnTo>
                  <a:pt x="2725365" y="298682"/>
                </a:lnTo>
                <a:lnTo>
                  <a:pt x="2736802" y="300992"/>
                </a:lnTo>
                <a:lnTo>
                  <a:pt x="2746141" y="307292"/>
                </a:lnTo>
                <a:lnTo>
                  <a:pt x="2752437" y="316636"/>
                </a:lnTo>
                <a:lnTo>
                  <a:pt x="2754746" y="328081"/>
                </a:lnTo>
                <a:lnTo>
                  <a:pt x="2752437" y="339525"/>
                </a:lnTo>
                <a:lnTo>
                  <a:pt x="2746141" y="348869"/>
                </a:lnTo>
                <a:lnTo>
                  <a:pt x="2736802" y="355168"/>
                </a:lnTo>
                <a:lnTo>
                  <a:pt x="2725365" y="357478"/>
                </a:lnTo>
                <a:close/>
              </a:path>
              <a:path w="4523740" h="2472690">
                <a:moveTo>
                  <a:pt x="3028088" y="360843"/>
                </a:moveTo>
                <a:lnTo>
                  <a:pt x="3015345" y="358268"/>
                </a:lnTo>
                <a:lnTo>
                  <a:pt x="3004937" y="351245"/>
                </a:lnTo>
                <a:lnTo>
                  <a:pt x="2997919" y="340831"/>
                </a:lnTo>
                <a:lnTo>
                  <a:pt x="2995345" y="328081"/>
                </a:lnTo>
                <a:lnTo>
                  <a:pt x="2997919" y="315330"/>
                </a:lnTo>
                <a:lnTo>
                  <a:pt x="3004937" y="304915"/>
                </a:lnTo>
                <a:lnTo>
                  <a:pt x="3015345" y="297892"/>
                </a:lnTo>
                <a:lnTo>
                  <a:pt x="3028088" y="295316"/>
                </a:lnTo>
                <a:lnTo>
                  <a:pt x="3040833" y="297892"/>
                </a:lnTo>
                <a:lnTo>
                  <a:pt x="3051242" y="304915"/>
                </a:lnTo>
                <a:lnTo>
                  <a:pt x="3058261" y="315330"/>
                </a:lnTo>
                <a:lnTo>
                  <a:pt x="3060835" y="328081"/>
                </a:lnTo>
                <a:lnTo>
                  <a:pt x="3058261" y="340831"/>
                </a:lnTo>
                <a:lnTo>
                  <a:pt x="3051242" y="351245"/>
                </a:lnTo>
                <a:lnTo>
                  <a:pt x="3040833" y="358268"/>
                </a:lnTo>
                <a:lnTo>
                  <a:pt x="3028088" y="360843"/>
                </a:lnTo>
                <a:close/>
              </a:path>
              <a:path w="4523740" h="2472690">
                <a:moveTo>
                  <a:pt x="3330812" y="363368"/>
                </a:moveTo>
                <a:lnTo>
                  <a:pt x="3317096" y="360595"/>
                </a:lnTo>
                <a:lnTo>
                  <a:pt x="3305892" y="353034"/>
                </a:lnTo>
                <a:lnTo>
                  <a:pt x="3298336" y="341822"/>
                </a:lnTo>
                <a:lnTo>
                  <a:pt x="3295564" y="328097"/>
                </a:lnTo>
                <a:lnTo>
                  <a:pt x="3298336" y="314372"/>
                </a:lnTo>
                <a:lnTo>
                  <a:pt x="3305892" y="303160"/>
                </a:lnTo>
                <a:lnTo>
                  <a:pt x="3317096" y="295599"/>
                </a:lnTo>
                <a:lnTo>
                  <a:pt x="3330812" y="292826"/>
                </a:lnTo>
                <a:lnTo>
                  <a:pt x="3344530" y="295599"/>
                </a:lnTo>
                <a:lnTo>
                  <a:pt x="3355736" y="303160"/>
                </a:lnTo>
                <a:lnTo>
                  <a:pt x="3363292" y="314372"/>
                </a:lnTo>
                <a:lnTo>
                  <a:pt x="3366064" y="328097"/>
                </a:lnTo>
                <a:lnTo>
                  <a:pt x="3363295" y="341822"/>
                </a:lnTo>
                <a:lnTo>
                  <a:pt x="3355742" y="353034"/>
                </a:lnTo>
                <a:lnTo>
                  <a:pt x="3344537" y="360595"/>
                </a:lnTo>
                <a:lnTo>
                  <a:pt x="3330812" y="363368"/>
                </a:lnTo>
                <a:close/>
              </a:path>
              <a:path w="4523740" h="2472690">
                <a:moveTo>
                  <a:pt x="3633529" y="365893"/>
                </a:moveTo>
                <a:lnTo>
                  <a:pt x="3618827" y="362922"/>
                </a:lnTo>
                <a:lnTo>
                  <a:pt x="3606820" y="354821"/>
                </a:lnTo>
                <a:lnTo>
                  <a:pt x="3598725" y="342806"/>
                </a:lnTo>
                <a:lnTo>
                  <a:pt x="3595756" y="328097"/>
                </a:lnTo>
                <a:lnTo>
                  <a:pt x="3598725" y="313388"/>
                </a:lnTo>
                <a:lnTo>
                  <a:pt x="3606820" y="301374"/>
                </a:lnTo>
                <a:lnTo>
                  <a:pt x="3618827" y="293272"/>
                </a:lnTo>
                <a:lnTo>
                  <a:pt x="3633529" y="290301"/>
                </a:lnTo>
                <a:lnTo>
                  <a:pt x="3648232" y="293272"/>
                </a:lnTo>
                <a:lnTo>
                  <a:pt x="3660239" y="301374"/>
                </a:lnTo>
                <a:lnTo>
                  <a:pt x="3668334" y="313388"/>
                </a:lnTo>
                <a:lnTo>
                  <a:pt x="3671302" y="328097"/>
                </a:lnTo>
                <a:lnTo>
                  <a:pt x="3668334" y="342806"/>
                </a:lnTo>
                <a:lnTo>
                  <a:pt x="3660239" y="354821"/>
                </a:lnTo>
                <a:lnTo>
                  <a:pt x="3648232" y="362922"/>
                </a:lnTo>
                <a:lnTo>
                  <a:pt x="3633529" y="365893"/>
                </a:lnTo>
                <a:close/>
              </a:path>
              <a:path w="4523740" h="2472690">
                <a:moveTo>
                  <a:pt x="3936253" y="369259"/>
                </a:moveTo>
                <a:lnTo>
                  <a:pt x="3920245" y="366024"/>
                </a:lnTo>
                <a:lnTo>
                  <a:pt x="3907177" y="357203"/>
                </a:lnTo>
                <a:lnTo>
                  <a:pt x="3898368" y="344120"/>
                </a:lnTo>
                <a:lnTo>
                  <a:pt x="3895138" y="328097"/>
                </a:lnTo>
                <a:lnTo>
                  <a:pt x="3898368" y="312075"/>
                </a:lnTo>
                <a:lnTo>
                  <a:pt x="3907177" y="298991"/>
                </a:lnTo>
                <a:lnTo>
                  <a:pt x="3920245" y="290170"/>
                </a:lnTo>
                <a:lnTo>
                  <a:pt x="3936253" y="286936"/>
                </a:lnTo>
                <a:lnTo>
                  <a:pt x="3952267" y="290170"/>
                </a:lnTo>
                <a:lnTo>
                  <a:pt x="3965347" y="298991"/>
                </a:lnTo>
                <a:lnTo>
                  <a:pt x="3974167" y="312075"/>
                </a:lnTo>
                <a:lnTo>
                  <a:pt x="3977402" y="328097"/>
                </a:lnTo>
                <a:lnTo>
                  <a:pt x="3974167" y="344120"/>
                </a:lnTo>
                <a:lnTo>
                  <a:pt x="3965347" y="357203"/>
                </a:lnTo>
                <a:lnTo>
                  <a:pt x="3952267" y="366024"/>
                </a:lnTo>
                <a:lnTo>
                  <a:pt x="3936253" y="369259"/>
                </a:lnTo>
                <a:close/>
              </a:path>
              <a:path w="4523740" h="2472690">
                <a:moveTo>
                  <a:pt x="4238977" y="371784"/>
                </a:moveTo>
                <a:lnTo>
                  <a:pt x="4221989" y="368351"/>
                </a:lnTo>
                <a:lnTo>
                  <a:pt x="4208116" y="358992"/>
                </a:lnTo>
                <a:lnTo>
                  <a:pt x="4198761" y="345111"/>
                </a:lnTo>
                <a:lnTo>
                  <a:pt x="4195330" y="328114"/>
                </a:lnTo>
                <a:lnTo>
                  <a:pt x="4198761" y="311118"/>
                </a:lnTo>
                <a:lnTo>
                  <a:pt x="4208116" y="297237"/>
                </a:lnTo>
                <a:lnTo>
                  <a:pt x="4221989" y="287877"/>
                </a:lnTo>
                <a:lnTo>
                  <a:pt x="4238977" y="284445"/>
                </a:lnTo>
                <a:lnTo>
                  <a:pt x="4255965" y="287877"/>
                </a:lnTo>
                <a:lnTo>
                  <a:pt x="4269838" y="297237"/>
                </a:lnTo>
                <a:lnTo>
                  <a:pt x="4279193" y="311118"/>
                </a:lnTo>
                <a:lnTo>
                  <a:pt x="4282623" y="328114"/>
                </a:lnTo>
                <a:lnTo>
                  <a:pt x="4279193" y="345111"/>
                </a:lnTo>
                <a:lnTo>
                  <a:pt x="4269838" y="358992"/>
                </a:lnTo>
                <a:lnTo>
                  <a:pt x="4255965" y="368351"/>
                </a:lnTo>
                <a:lnTo>
                  <a:pt x="4238977" y="371784"/>
                </a:lnTo>
                <a:close/>
              </a:path>
              <a:path w="4523740" h="2472690">
                <a:moveTo>
                  <a:pt x="4523696" y="370678"/>
                </a:moveTo>
                <a:lnTo>
                  <a:pt x="4509072" y="360778"/>
                </a:lnTo>
                <a:lnTo>
                  <a:pt x="4499183" y="346095"/>
                </a:lnTo>
                <a:lnTo>
                  <a:pt x="4495557" y="328114"/>
                </a:lnTo>
                <a:lnTo>
                  <a:pt x="4499183" y="310134"/>
                </a:lnTo>
                <a:lnTo>
                  <a:pt x="4509072" y="295451"/>
                </a:lnTo>
                <a:lnTo>
                  <a:pt x="4523696" y="285551"/>
                </a:lnTo>
                <a:lnTo>
                  <a:pt x="4523696" y="370678"/>
                </a:lnTo>
                <a:close/>
              </a:path>
              <a:path w="4523740" h="2472690">
                <a:moveTo>
                  <a:pt x="304490" y="632721"/>
                </a:moveTo>
                <a:lnTo>
                  <a:pt x="302640" y="632721"/>
                </a:lnTo>
                <a:lnTo>
                  <a:pt x="301883" y="631961"/>
                </a:lnTo>
                <a:lnTo>
                  <a:pt x="301883" y="630112"/>
                </a:lnTo>
                <a:lnTo>
                  <a:pt x="302640" y="629355"/>
                </a:lnTo>
                <a:lnTo>
                  <a:pt x="304490" y="629355"/>
                </a:lnTo>
                <a:lnTo>
                  <a:pt x="305247" y="630112"/>
                </a:lnTo>
                <a:lnTo>
                  <a:pt x="305247" y="631961"/>
                </a:lnTo>
                <a:lnTo>
                  <a:pt x="304490" y="632721"/>
                </a:lnTo>
                <a:close/>
              </a:path>
              <a:path w="4523740" h="2472690">
                <a:moveTo>
                  <a:pt x="609535" y="636927"/>
                </a:moveTo>
                <a:lnTo>
                  <a:pt x="603044" y="636927"/>
                </a:lnTo>
                <a:lnTo>
                  <a:pt x="600421" y="634301"/>
                </a:lnTo>
                <a:lnTo>
                  <a:pt x="600421" y="627806"/>
                </a:lnTo>
                <a:lnTo>
                  <a:pt x="603044" y="625180"/>
                </a:lnTo>
                <a:lnTo>
                  <a:pt x="609535" y="625180"/>
                </a:lnTo>
                <a:lnTo>
                  <a:pt x="612161" y="627806"/>
                </a:lnTo>
                <a:lnTo>
                  <a:pt x="612161" y="634301"/>
                </a:lnTo>
                <a:lnTo>
                  <a:pt x="609535" y="636927"/>
                </a:lnTo>
                <a:close/>
              </a:path>
              <a:path w="4523740" h="2472690">
                <a:moveTo>
                  <a:pt x="914581" y="641133"/>
                </a:moveTo>
                <a:lnTo>
                  <a:pt x="903448" y="641133"/>
                </a:lnTo>
                <a:lnTo>
                  <a:pt x="898942" y="636623"/>
                </a:lnTo>
                <a:lnTo>
                  <a:pt x="898942" y="625484"/>
                </a:lnTo>
                <a:lnTo>
                  <a:pt x="903448" y="620974"/>
                </a:lnTo>
                <a:lnTo>
                  <a:pt x="914581" y="620974"/>
                </a:lnTo>
                <a:lnTo>
                  <a:pt x="919088" y="625484"/>
                </a:lnTo>
                <a:lnTo>
                  <a:pt x="919088" y="636623"/>
                </a:lnTo>
                <a:lnTo>
                  <a:pt x="914581" y="641133"/>
                </a:lnTo>
                <a:close/>
              </a:path>
              <a:path w="4523740" h="2472690">
                <a:moveTo>
                  <a:pt x="1219155" y="644498"/>
                </a:moveTo>
                <a:lnTo>
                  <a:pt x="1204323" y="644498"/>
                </a:lnTo>
                <a:lnTo>
                  <a:pt x="1198304" y="638476"/>
                </a:lnTo>
                <a:lnTo>
                  <a:pt x="1198304" y="623634"/>
                </a:lnTo>
                <a:lnTo>
                  <a:pt x="1204323" y="617608"/>
                </a:lnTo>
                <a:lnTo>
                  <a:pt x="1219155" y="617608"/>
                </a:lnTo>
                <a:lnTo>
                  <a:pt x="1225177" y="623634"/>
                </a:lnTo>
                <a:lnTo>
                  <a:pt x="1225177" y="638476"/>
                </a:lnTo>
                <a:lnTo>
                  <a:pt x="1219155" y="644498"/>
                </a:lnTo>
                <a:close/>
              </a:path>
              <a:path w="4523740" h="2472690">
                <a:moveTo>
                  <a:pt x="1523732" y="647867"/>
                </a:moveTo>
                <a:lnTo>
                  <a:pt x="1505197" y="647867"/>
                </a:lnTo>
                <a:lnTo>
                  <a:pt x="1497679" y="640343"/>
                </a:lnTo>
                <a:lnTo>
                  <a:pt x="1497679" y="621798"/>
                </a:lnTo>
                <a:lnTo>
                  <a:pt x="1505197" y="614277"/>
                </a:lnTo>
                <a:lnTo>
                  <a:pt x="1523732" y="614277"/>
                </a:lnTo>
                <a:lnTo>
                  <a:pt x="1531249" y="621798"/>
                </a:lnTo>
                <a:lnTo>
                  <a:pt x="1531249" y="640343"/>
                </a:lnTo>
                <a:lnTo>
                  <a:pt x="1523732" y="647867"/>
                </a:lnTo>
                <a:close/>
              </a:path>
              <a:path w="4523740" h="2472690">
                <a:moveTo>
                  <a:pt x="1817190" y="651229"/>
                </a:moveTo>
                <a:lnTo>
                  <a:pt x="1809345" y="649646"/>
                </a:lnTo>
                <a:lnTo>
                  <a:pt x="1802941" y="645327"/>
                </a:lnTo>
                <a:lnTo>
                  <a:pt x="1798624" y="638920"/>
                </a:lnTo>
                <a:lnTo>
                  <a:pt x="1797041" y="631070"/>
                </a:lnTo>
                <a:lnTo>
                  <a:pt x="1798624" y="623221"/>
                </a:lnTo>
                <a:lnTo>
                  <a:pt x="1802941" y="616813"/>
                </a:lnTo>
                <a:lnTo>
                  <a:pt x="1809345" y="612495"/>
                </a:lnTo>
                <a:lnTo>
                  <a:pt x="1817190" y="610911"/>
                </a:lnTo>
                <a:lnTo>
                  <a:pt x="1825035" y="612495"/>
                </a:lnTo>
                <a:lnTo>
                  <a:pt x="1831439" y="616813"/>
                </a:lnTo>
                <a:lnTo>
                  <a:pt x="1835756" y="623221"/>
                </a:lnTo>
                <a:lnTo>
                  <a:pt x="1837339" y="631070"/>
                </a:lnTo>
                <a:lnTo>
                  <a:pt x="1835756" y="638920"/>
                </a:lnTo>
                <a:lnTo>
                  <a:pt x="1831439" y="645327"/>
                </a:lnTo>
                <a:lnTo>
                  <a:pt x="1825035" y="649646"/>
                </a:lnTo>
                <a:lnTo>
                  <a:pt x="1817190" y="651229"/>
                </a:lnTo>
                <a:close/>
              </a:path>
              <a:path w="4523740" h="2472690">
                <a:moveTo>
                  <a:pt x="2119914" y="654598"/>
                </a:moveTo>
                <a:lnTo>
                  <a:pt x="2110763" y="652749"/>
                </a:lnTo>
                <a:lnTo>
                  <a:pt x="2103290" y="647707"/>
                </a:lnTo>
                <a:lnTo>
                  <a:pt x="2098251" y="640228"/>
                </a:lnTo>
                <a:lnTo>
                  <a:pt x="2096403" y="631070"/>
                </a:lnTo>
                <a:lnTo>
                  <a:pt x="2098251" y="621915"/>
                </a:lnTo>
                <a:lnTo>
                  <a:pt x="2103290" y="614437"/>
                </a:lnTo>
                <a:lnTo>
                  <a:pt x="2110763" y="609395"/>
                </a:lnTo>
                <a:lnTo>
                  <a:pt x="2119914" y="607546"/>
                </a:lnTo>
                <a:lnTo>
                  <a:pt x="2129064" y="609395"/>
                </a:lnTo>
                <a:lnTo>
                  <a:pt x="2136538" y="614437"/>
                </a:lnTo>
                <a:lnTo>
                  <a:pt x="2141577" y="621915"/>
                </a:lnTo>
                <a:lnTo>
                  <a:pt x="2143425" y="631070"/>
                </a:lnTo>
                <a:lnTo>
                  <a:pt x="2141577" y="640228"/>
                </a:lnTo>
                <a:lnTo>
                  <a:pt x="2136538" y="647707"/>
                </a:lnTo>
                <a:lnTo>
                  <a:pt x="2129064" y="652749"/>
                </a:lnTo>
                <a:lnTo>
                  <a:pt x="2119914" y="654598"/>
                </a:lnTo>
                <a:close/>
              </a:path>
              <a:path w="4523740" h="2472690">
                <a:moveTo>
                  <a:pt x="2422641" y="657120"/>
                </a:moveTo>
                <a:lnTo>
                  <a:pt x="2412516" y="655073"/>
                </a:lnTo>
                <a:lnTo>
                  <a:pt x="2404245" y="649493"/>
                </a:lnTo>
                <a:lnTo>
                  <a:pt x="2398667" y="641219"/>
                </a:lnTo>
                <a:lnTo>
                  <a:pt x="2396622" y="631087"/>
                </a:lnTo>
                <a:lnTo>
                  <a:pt x="2398667" y="620957"/>
                </a:lnTo>
                <a:lnTo>
                  <a:pt x="2404245" y="612682"/>
                </a:lnTo>
                <a:lnTo>
                  <a:pt x="2412516" y="607101"/>
                </a:lnTo>
                <a:lnTo>
                  <a:pt x="2422641" y="605055"/>
                </a:lnTo>
                <a:lnTo>
                  <a:pt x="2432764" y="607101"/>
                </a:lnTo>
                <a:lnTo>
                  <a:pt x="2441034" y="612682"/>
                </a:lnTo>
                <a:lnTo>
                  <a:pt x="2446611" y="620957"/>
                </a:lnTo>
                <a:lnTo>
                  <a:pt x="2448657" y="631087"/>
                </a:lnTo>
                <a:lnTo>
                  <a:pt x="2446613" y="641219"/>
                </a:lnTo>
                <a:lnTo>
                  <a:pt x="2441040" y="649493"/>
                </a:lnTo>
                <a:lnTo>
                  <a:pt x="2432771" y="655073"/>
                </a:lnTo>
                <a:lnTo>
                  <a:pt x="2422641" y="657120"/>
                </a:lnTo>
                <a:close/>
              </a:path>
              <a:path w="4523740" h="2472690">
                <a:moveTo>
                  <a:pt x="2725365" y="660485"/>
                </a:moveTo>
                <a:lnTo>
                  <a:pt x="2713927" y="658176"/>
                </a:lnTo>
                <a:lnTo>
                  <a:pt x="2704588" y="651876"/>
                </a:lnTo>
                <a:lnTo>
                  <a:pt x="2698292" y="642532"/>
                </a:lnTo>
                <a:lnTo>
                  <a:pt x="2695984" y="631087"/>
                </a:lnTo>
                <a:lnTo>
                  <a:pt x="2698292" y="619642"/>
                </a:lnTo>
                <a:lnTo>
                  <a:pt x="2704588" y="610298"/>
                </a:lnTo>
                <a:lnTo>
                  <a:pt x="2713927" y="603999"/>
                </a:lnTo>
                <a:lnTo>
                  <a:pt x="2725365" y="601689"/>
                </a:lnTo>
                <a:lnTo>
                  <a:pt x="2736802" y="603999"/>
                </a:lnTo>
                <a:lnTo>
                  <a:pt x="2746141" y="610298"/>
                </a:lnTo>
                <a:lnTo>
                  <a:pt x="2752437" y="619642"/>
                </a:lnTo>
                <a:lnTo>
                  <a:pt x="2754746" y="631087"/>
                </a:lnTo>
                <a:lnTo>
                  <a:pt x="2752437" y="642532"/>
                </a:lnTo>
                <a:lnTo>
                  <a:pt x="2746141" y="651876"/>
                </a:lnTo>
                <a:lnTo>
                  <a:pt x="2736802" y="658176"/>
                </a:lnTo>
                <a:lnTo>
                  <a:pt x="2725365" y="660485"/>
                </a:lnTo>
                <a:close/>
              </a:path>
              <a:path w="4523740" h="2472690">
                <a:moveTo>
                  <a:pt x="3028088" y="663851"/>
                </a:moveTo>
                <a:lnTo>
                  <a:pt x="3015345" y="661275"/>
                </a:lnTo>
                <a:lnTo>
                  <a:pt x="3004937" y="654253"/>
                </a:lnTo>
                <a:lnTo>
                  <a:pt x="2997919" y="643838"/>
                </a:lnTo>
                <a:lnTo>
                  <a:pt x="2995345" y="631087"/>
                </a:lnTo>
                <a:lnTo>
                  <a:pt x="2997919" y="618336"/>
                </a:lnTo>
                <a:lnTo>
                  <a:pt x="3004937" y="607922"/>
                </a:lnTo>
                <a:lnTo>
                  <a:pt x="3015345" y="600899"/>
                </a:lnTo>
                <a:lnTo>
                  <a:pt x="3028088" y="598324"/>
                </a:lnTo>
                <a:lnTo>
                  <a:pt x="3040833" y="600899"/>
                </a:lnTo>
                <a:lnTo>
                  <a:pt x="3051242" y="607922"/>
                </a:lnTo>
                <a:lnTo>
                  <a:pt x="3058261" y="618336"/>
                </a:lnTo>
                <a:lnTo>
                  <a:pt x="3060835" y="631087"/>
                </a:lnTo>
                <a:lnTo>
                  <a:pt x="3058261" y="643838"/>
                </a:lnTo>
                <a:lnTo>
                  <a:pt x="3051242" y="654253"/>
                </a:lnTo>
                <a:lnTo>
                  <a:pt x="3040833" y="661275"/>
                </a:lnTo>
                <a:lnTo>
                  <a:pt x="3028088" y="663851"/>
                </a:lnTo>
                <a:close/>
              </a:path>
              <a:path w="4523740" h="2472690">
                <a:moveTo>
                  <a:pt x="3330812" y="666376"/>
                </a:moveTo>
                <a:lnTo>
                  <a:pt x="3317096" y="663603"/>
                </a:lnTo>
                <a:lnTo>
                  <a:pt x="3305892" y="656041"/>
                </a:lnTo>
                <a:lnTo>
                  <a:pt x="3298336" y="644829"/>
                </a:lnTo>
                <a:lnTo>
                  <a:pt x="3295564" y="631104"/>
                </a:lnTo>
                <a:lnTo>
                  <a:pt x="3298336" y="617379"/>
                </a:lnTo>
                <a:lnTo>
                  <a:pt x="3305892" y="606167"/>
                </a:lnTo>
                <a:lnTo>
                  <a:pt x="3317096" y="598606"/>
                </a:lnTo>
                <a:lnTo>
                  <a:pt x="3330812" y="595832"/>
                </a:lnTo>
                <a:lnTo>
                  <a:pt x="3344530" y="598606"/>
                </a:lnTo>
                <a:lnTo>
                  <a:pt x="3355736" y="606167"/>
                </a:lnTo>
                <a:lnTo>
                  <a:pt x="3363292" y="617379"/>
                </a:lnTo>
                <a:lnTo>
                  <a:pt x="3366064" y="631104"/>
                </a:lnTo>
                <a:lnTo>
                  <a:pt x="3363295" y="644829"/>
                </a:lnTo>
                <a:lnTo>
                  <a:pt x="3355742" y="656041"/>
                </a:lnTo>
                <a:lnTo>
                  <a:pt x="3344537" y="663603"/>
                </a:lnTo>
                <a:lnTo>
                  <a:pt x="3330812" y="666376"/>
                </a:lnTo>
                <a:close/>
              </a:path>
              <a:path w="4523740" h="2472690">
                <a:moveTo>
                  <a:pt x="3633529" y="668901"/>
                </a:moveTo>
                <a:lnTo>
                  <a:pt x="3618827" y="665930"/>
                </a:lnTo>
                <a:lnTo>
                  <a:pt x="3606820" y="657828"/>
                </a:lnTo>
                <a:lnTo>
                  <a:pt x="3598725" y="645813"/>
                </a:lnTo>
                <a:lnTo>
                  <a:pt x="3595756" y="631104"/>
                </a:lnTo>
                <a:lnTo>
                  <a:pt x="3598725" y="616396"/>
                </a:lnTo>
                <a:lnTo>
                  <a:pt x="3606820" y="604382"/>
                </a:lnTo>
                <a:lnTo>
                  <a:pt x="3618827" y="596279"/>
                </a:lnTo>
                <a:lnTo>
                  <a:pt x="3633529" y="593307"/>
                </a:lnTo>
                <a:lnTo>
                  <a:pt x="3648232" y="596279"/>
                </a:lnTo>
                <a:lnTo>
                  <a:pt x="3660239" y="604382"/>
                </a:lnTo>
                <a:lnTo>
                  <a:pt x="3668334" y="616396"/>
                </a:lnTo>
                <a:lnTo>
                  <a:pt x="3671302" y="631104"/>
                </a:lnTo>
                <a:lnTo>
                  <a:pt x="3668334" y="645813"/>
                </a:lnTo>
                <a:lnTo>
                  <a:pt x="3660239" y="657828"/>
                </a:lnTo>
                <a:lnTo>
                  <a:pt x="3648232" y="665930"/>
                </a:lnTo>
                <a:lnTo>
                  <a:pt x="3633529" y="668901"/>
                </a:lnTo>
                <a:close/>
              </a:path>
              <a:path w="4523740" h="2472690">
                <a:moveTo>
                  <a:pt x="3936253" y="672266"/>
                </a:moveTo>
                <a:lnTo>
                  <a:pt x="3920245" y="669032"/>
                </a:lnTo>
                <a:lnTo>
                  <a:pt x="3907177" y="660211"/>
                </a:lnTo>
                <a:lnTo>
                  <a:pt x="3898368" y="647127"/>
                </a:lnTo>
                <a:lnTo>
                  <a:pt x="3895138" y="631104"/>
                </a:lnTo>
                <a:lnTo>
                  <a:pt x="3898368" y="615081"/>
                </a:lnTo>
                <a:lnTo>
                  <a:pt x="3907177" y="601998"/>
                </a:lnTo>
                <a:lnTo>
                  <a:pt x="3920245" y="593176"/>
                </a:lnTo>
                <a:lnTo>
                  <a:pt x="3936253" y="589942"/>
                </a:lnTo>
                <a:lnTo>
                  <a:pt x="3952267" y="593176"/>
                </a:lnTo>
                <a:lnTo>
                  <a:pt x="3965347" y="601998"/>
                </a:lnTo>
                <a:lnTo>
                  <a:pt x="3974167" y="615081"/>
                </a:lnTo>
                <a:lnTo>
                  <a:pt x="3977402" y="631104"/>
                </a:lnTo>
                <a:lnTo>
                  <a:pt x="3974167" y="647127"/>
                </a:lnTo>
                <a:lnTo>
                  <a:pt x="3965347" y="660211"/>
                </a:lnTo>
                <a:lnTo>
                  <a:pt x="3952267" y="669032"/>
                </a:lnTo>
                <a:lnTo>
                  <a:pt x="3936253" y="672266"/>
                </a:lnTo>
                <a:close/>
              </a:path>
              <a:path w="4523740" h="2472690">
                <a:moveTo>
                  <a:pt x="4238977" y="674791"/>
                </a:moveTo>
                <a:lnTo>
                  <a:pt x="4221989" y="671359"/>
                </a:lnTo>
                <a:lnTo>
                  <a:pt x="4208116" y="661999"/>
                </a:lnTo>
                <a:lnTo>
                  <a:pt x="4198761" y="648118"/>
                </a:lnTo>
                <a:lnTo>
                  <a:pt x="4195330" y="631121"/>
                </a:lnTo>
                <a:lnTo>
                  <a:pt x="4198761" y="614124"/>
                </a:lnTo>
                <a:lnTo>
                  <a:pt x="4208116" y="600244"/>
                </a:lnTo>
                <a:lnTo>
                  <a:pt x="4221989" y="590886"/>
                </a:lnTo>
                <a:lnTo>
                  <a:pt x="4238977" y="587454"/>
                </a:lnTo>
                <a:lnTo>
                  <a:pt x="4255965" y="590886"/>
                </a:lnTo>
                <a:lnTo>
                  <a:pt x="4269838" y="600244"/>
                </a:lnTo>
                <a:lnTo>
                  <a:pt x="4279193" y="614124"/>
                </a:lnTo>
                <a:lnTo>
                  <a:pt x="4282623" y="631121"/>
                </a:lnTo>
                <a:lnTo>
                  <a:pt x="4279193" y="648118"/>
                </a:lnTo>
                <a:lnTo>
                  <a:pt x="4269838" y="661999"/>
                </a:lnTo>
                <a:lnTo>
                  <a:pt x="4255965" y="671359"/>
                </a:lnTo>
                <a:lnTo>
                  <a:pt x="4238977" y="674791"/>
                </a:lnTo>
                <a:close/>
              </a:path>
              <a:path w="4523740" h="2472690">
                <a:moveTo>
                  <a:pt x="4523696" y="673686"/>
                </a:moveTo>
                <a:lnTo>
                  <a:pt x="4509072" y="663786"/>
                </a:lnTo>
                <a:lnTo>
                  <a:pt x="4499183" y="649102"/>
                </a:lnTo>
                <a:lnTo>
                  <a:pt x="4495557" y="631121"/>
                </a:lnTo>
                <a:lnTo>
                  <a:pt x="4499183" y="613142"/>
                </a:lnTo>
                <a:lnTo>
                  <a:pt x="4509072" y="598459"/>
                </a:lnTo>
                <a:lnTo>
                  <a:pt x="4523696" y="588559"/>
                </a:lnTo>
                <a:lnTo>
                  <a:pt x="4523696" y="673686"/>
                </a:lnTo>
                <a:close/>
              </a:path>
              <a:path w="4523740" h="2472690">
                <a:moveTo>
                  <a:pt x="1681" y="934533"/>
                </a:moveTo>
                <a:lnTo>
                  <a:pt x="0" y="934533"/>
                </a:lnTo>
                <a:lnTo>
                  <a:pt x="0" y="933592"/>
                </a:lnTo>
                <a:lnTo>
                  <a:pt x="1681" y="933592"/>
                </a:lnTo>
                <a:lnTo>
                  <a:pt x="1681" y="934533"/>
                </a:lnTo>
                <a:close/>
              </a:path>
              <a:path w="4523740" h="2472690">
                <a:moveTo>
                  <a:pt x="305415" y="937426"/>
                </a:moveTo>
                <a:lnTo>
                  <a:pt x="301699" y="937426"/>
                </a:lnTo>
                <a:lnTo>
                  <a:pt x="300201" y="935931"/>
                </a:lnTo>
                <a:lnTo>
                  <a:pt x="300201" y="932194"/>
                </a:lnTo>
                <a:lnTo>
                  <a:pt x="301699" y="930695"/>
                </a:lnTo>
                <a:lnTo>
                  <a:pt x="305432" y="930695"/>
                </a:lnTo>
                <a:lnTo>
                  <a:pt x="306929" y="932194"/>
                </a:lnTo>
                <a:lnTo>
                  <a:pt x="306929" y="935931"/>
                </a:lnTo>
                <a:lnTo>
                  <a:pt x="305415" y="937426"/>
                </a:lnTo>
                <a:close/>
              </a:path>
              <a:path w="4523740" h="2472690">
                <a:moveTo>
                  <a:pt x="610008" y="940792"/>
                </a:moveTo>
                <a:lnTo>
                  <a:pt x="602591" y="940792"/>
                </a:lnTo>
                <a:lnTo>
                  <a:pt x="599580" y="937781"/>
                </a:lnTo>
                <a:lnTo>
                  <a:pt x="599580" y="930378"/>
                </a:lnTo>
                <a:lnTo>
                  <a:pt x="602591" y="927364"/>
                </a:lnTo>
                <a:lnTo>
                  <a:pt x="609991" y="927364"/>
                </a:lnTo>
                <a:lnTo>
                  <a:pt x="613002" y="930378"/>
                </a:lnTo>
                <a:lnTo>
                  <a:pt x="613002" y="937781"/>
                </a:lnTo>
                <a:lnTo>
                  <a:pt x="610008" y="940792"/>
                </a:lnTo>
                <a:close/>
              </a:path>
              <a:path w="4523740" h="2472690">
                <a:moveTo>
                  <a:pt x="914581" y="944157"/>
                </a:moveTo>
                <a:lnTo>
                  <a:pt x="903448" y="944157"/>
                </a:lnTo>
                <a:lnTo>
                  <a:pt x="898942" y="939647"/>
                </a:lnTo>
                <a:lnTo>
                  <a:pt x="898942" y="928508"/>
                </a:lnTo>
                <a:lnTo>
                  <a:pt x="903448" y="923998"/>
                </a:lnTo>
                <a:lnTo>
                  <a:pt x="914581" y="923998"/>
                </a:lnTo>
                <a:lnTo>
                  <a:pt x="919088" y="928508"/>
                </a:lnTo>
                <a:lnTo>
                  <a:pt x="919088" y="939647"/>
                </a:lnTo>
                <a:lnTo>
                  <a:pt x="914581" y="944157"/>
                </a:lnTo>
                <a:close/>
              </a:path>
              <a:path w="4523740" h="2472690">
                <a:moveTo>
                  <a:pt x="1219155" y="947526"/>
                </a:moveTo>
                <a:lnTo>
                  <a:pt x="1204323" y="947526"/>
                </a:lnTo>
                <a:lnTo>
                  <a:pt x="1198304" y="941501"/>
                </a:lnTo>
                <a:lnTo>
                  <a:pt x="1198304" y="926658"/>
                </a:lnTo>
                <a:lnTo>
                  <a:pt x="1204323" y="920633"/>
                </a:lnTo>
                <a:lnTo>
                  <a:pt x="1219155" y="920633"/>
                </a:lnTo>
                <a:lnTo>
                  <a:pt x="1225177" y="926658"/>
                </a:lnTo>
                <a:lnTo>
                  <a:pt x="1225177" y="941501"/>
                </a:lnTo>
                <a:lnTo>
                  <a:pt x="1219155" y="947526"/>
                </a:lnTo>
                <a:close/>
              </a:path>
              <a:path w="4523740" h="2472690">
                <a:moveTo>
                  <a:pt x="1523732" y="950888"/>
                </a:moveTo>
                <a:lnTo>
                  <a:pt x="1505197" y="950888"/>
                </a:lnTo>
                <a:lnTo>
                  <a:pt x="1497679" y="943367"/>
                </a:lnTo>
                <a:lnTo>
                  <a:pt x="1497679" y="924822"/>
                </a:lnTo>
                <a:lnTo>
                  <a:pt x="1505197" y="917301"/>
                </a:lnTo>
                <a:lnTo>
                  <a:pt x="1523732" y="917301"/>
                </a:lnTo>
                <a:lnTo>
                  <a:pt x="1531249" y="924822"/>
                </a:lnTo>
                <a:lnTo>
                  <a:pt x="1531249" y="943367"/>
                </a:lnTo>
                <a:lnTo>
                  <a:pt x="1523732" y="950888"/>
                </a:lnTo>
                <a:close/>
              </a:path>
              <a:path w="4523740" h="2472690">
                <a:moveTo>
                  <a:pt x="1817190" y="954257"/>
                </a:moveTo>
                <a:lnTo>
                  <a:pt x="1809345" y="952673"/>
                </a:lnTo>
                <a:lnTo>
                  <a:pt x="1802941" y="948353"/>
                </a:lnTo>
                <a:lnTo>
                  <a:pt x="1798624" y="941944"/>
                </a:lnTo>
                <a:lnTo>
                  <a:pt x="1797041" y="934095"/>
                </a:lnTo>
                <a:lnTo>
                  <a:pt x="1798624" y="926245"/>
                </a:lnTo>
                <a:lnTo>
                  <a:pt x="1802941" y="919838"/>
                </a:lnTo>
                <a:lnTo>
                  <a:pt x="1809345" y="915519"/>
                </a:lnTo>
                <a:lnTo>
                  <a:pt x="1817190" y="913935"/>
                </a:lnTo>
                <a:lnTo>
                  <a:pt x="1825035" y="915519"/>
                </a:lnTo>
                <a:lnTo>
                  <a:pt x="1831439" y="919838"/>
                </a:lnTo>
                <a:lnTo>
                  <a:pt x="1835756" y="926245"/>
                </a:lnTo>
                <a:lnTo>
                  <a:pt x="1837339" y="934095"/>
                </a:lnTo>
                <a:lnTo>
                  <a:pt x="1835756" y="941944"/>
                </a:lnTo>
                <a:lnTo>
                  <a:pt x="1831439" y="948353"/>
                </a:lnTo>
                <a:lnTo>
                  <a:pt x="1825035" y="952673"/>
                </a:lnTo>
                <a:lnTo>
                  <a:pt x="1817190" y="954257"/>
                </a:lnTo>
                <a:close/>
              </a:path>
              <a:path w="4523740" h="2472690">
                <a:moveTo>
                  <a:pt x="2119914" y="957622"/>
                </a:moveTo>
                <a:lnTo>
                  <a:pt x="2110763" y="955773"/>
                </a:lnTo>
                <a:lnTo>
                  <a:pt x="2103290" y="950731"/>
                </a:lnTo>
                <a:lnTo>
                  <a:pt x="2098251" y="943252"/>
                </a:lnTo>
                <a:lnTo>
                  <a:pt x="2096403" y="934095"/>
                </a:lnTo>
                <a:lnTo>
                  <a:pt x="2098251" y="924939"/>
                </a:lnTo>
                <a:lnTo>
                  <a:pt x="2103290" y="917461"/>
                </a:lnTo>
                <a:lnTo>
                  <a:pt x="2110763" y="912419"/>
                </a:lnTo>
                <a:lnTo>
                  <a:pt x="2119914" y="910570"/>
                </a:lnTo>
                <a:lnTo>
                  <a:pt x="2129064" y="912419"/>
                </a:lnTo>
                <a:lnTo>
                  <a:pt x="2136538" y="917461"/>
                </a:lnTo>
                <a:lnTo>
                  <a:pt x="2141577" y="924939"/>
                </a:lnTo>
                <a:lnTo>
                  <a:pt x="2143425" y="934095"/>
                </a:lnTo>
                <a:lnTo>
                  <a:pt x="2141577" y="943252"/>
                </a:lnTo>
                <a:lnTo>
                  <a:pt x="2136538" y="950731"/>
                </a:lnTo>
                <a:lnTo>
                  <a:pt x="2129064" y="955773"/>
                </a:lnTo>
                <a:lnTo>
                  <a:pt x="2119914" y="957622"/>
                </a:lnTo>
                <a:close/>
              </a:path>
              <a:path w="4523740" h="2472690">
                <a:moveTo>
                  <a:pt x="2422641" y="960144"/>
                </a:moveTo>
                <a:lnTo>
                  <a:pt x="2412516" y="958098"/>
                </a:lnTo>
                <a:lnTo>
                  <a:pt x="2404245" y="952518"/>
                </a:lnTo>
                <a:lnTo>
                  <a:pt x="2398667" y="944243"/>
                </a:lnTo>
                <a:lnTo>
                  <a:pt x="2396622" y="934111"/>
                </a:lnTo>
                <a:lnTo>
                  <a:pt x="2398667" y="923982"/>
                </a:lnTo>
                <a:lnTo>
                  <a:pt x="2404245" y="915706"/>
                </a:lnTo>
                <a:lnTo>
                  <a:pt x="2412516" y="910126"/>
                </a:lnTo>
                <a:lnTo>
                  <a:pt x="2422641" y="908079"/>
                </a:lnTo>
                <a:lnTo>
                  <a:pt x="2432764" y="910126"/>
                </a:lnTo>
                <a:lnTo>
                  <a:pt x="2441034" y="915706"/>
                </a:lnTo>
                <a:lnTo>
                  <a:pt x="2446611" y="923982"/>
                </a:lnTo>
                <a:lnTo>
                  <a:pt x="2448657" y="934111"/>
                </a:lnTo>
                <a:lnTo>
                  <a:pt x="2446613" y="944243"/>
                </a:lnTo>
                <a:lnTo>
                  <a:pt x="2441040" y="952518"/>
                </a:lnTo>
                <a:lnTo>
                  <a:pt x="2432771" y="958098"/>
                </a:lnTo>
                <a:lnTo>
                  <a:pt x="2422641" y="960144"/>
                </a:lnTo>
                <a:close/>
              </a:path>
              <a:path w="4523740" h="2472690">
                <a:moveTo>
                  <a:pt x="2725365" y="963510"/>
                </a:moveTo>
                <a:lnTo>
                  <a:pt x="2713927" y="961200"/>
                </a:lnTo>
                <a:lnTo>
                  <a:pt x="2704588" y="954900"/>
                </a:lnTo>
                <a:lnTo>
                  <a:pt x="2698292" y="945556"/>
                </a:lnTo>
                <a:lnTo>
                  <a:pt x="2695984" y="934111"/>
                </a:lnTo>
                <a:lnTo>
                  <a:pt x="2698292" y="922667"/>
                </a:lnTo>
                <a:lnTo>
                  <a:pt x="2704588" y="913322"/>
                </a:lnTo>
                <a:lnTo>
                  <a:pt x="2713927" y="907023"/>
                </a:lnTo>
                <a:lnTo>
                  <a:pt x="2725365" y="904713"/>
                </a:lnTo>
                <a:lnTo>
                  <a:pt x="2736802" y="907023"/>
                </a:lnTo>
                <a:lnTo>
                  <a:pt x="2746141" y="913322"/>
                </a:lnTo>
                <a:lnTo>
                  <a:pt x="2752437" y="922667"/>
                </a:lnTo>
                <a:lnTo>
                  <a:pt x="2754746" y="934111"/>
                </a:lnTo>
                <a:lnTo>
                  <a:pt x="2752437" y="945556"/>
                </a:lnTo>
                <a:lnTo>
                  <a:pt x="2746141" y="954900"/>
                </a:lnTo>
                <a:lnTo>
                  <a:pt x="2736802" y="961200"/>
                </a:lnTo>
                <a:lnTo>
                  <a:pt x="2725365" y="963510"/>
                </a:lnTo>
                <a:close/>
              </a:path>
              <a:path w="4523740" h="2472690">
                <a:moveTo>
                  <a:pt x="3028088" y="966875"/>
                </a:moveTo>
                <a:lnTo>
                  <a:pt x="3015345" y="964300"/>
                </a:lnTo>
                <a:lnTo>
                  <a:pt x="3004937" y="957277"/>
                </a:lnTo>
                <a:lnTo>
                  <a:pt x="2997919" y="946862"/>
                </a:lnTo>
                <a:lnTo>
                  <a:pt x="2995345" y="934111"/>
                </a:lnTo>
                <a:lnTo>
                  <a:pt x="2997919" y="921360"/>
                </a:lnTo>
                <a:lnTo>
                  <a:pt x="3004937" y="910946"/>
                </a:lnTo>
                <a:lnTo>
                  <a:pt x="3015345" y="903923"/>
                </a:lnTo>
                <a:lnTo>
                  <a:pt x="3028088" y="901348"/>
                </a:lnTo>
                <a:lnTo>
                  <a:pt x="3040833" y="903923"/>
                </a:lnTo>
                <a:lnTo>
                  <a:pt x="3051242" y="910946"/>
                </a:lnTo>
                <a:lnTo>
                  <a:pt x="3058261" y="921360"/>
                </a:lnTo>
                <a:lnTo>
                  <a:pt x="3060835" y="934111"/>
                </a:lnTo>
                <a:lnTo>
                  <a:pt x="3058261" y="946862"/>
                </a:lnTo>
                <a:lnTo>
                  <a:pt x="3051242" y="957277"/>
                </a:lnTo>
                <a:lnTo>
                  <a:pt x="3040833" y="964300"/>
                </a:lnTo>
                <a:lnTo>
                  <a:pt x="3028088" y="966875"/>
                </a:lnTo>
                <a:close/>
              </a:path>
              <a:path w="4523740" h="2472690">
                <a:moveTo>
                  <a:pt x="3330812" y="969400"/>
                </a:moveTo>
                <a:lnTo>
                  <a:pt x="3317096" y="966627"/>
                </a:lnTo>
                <a:lnTo>
                  <a:pt x="3305892" y="959066"/>
                </a:lnTo>
                <a:lnTo>
                  <a:pt x="3298336" y="947854"/>
                </a:lnTo>
                <a:lnTo>
                  <a:pt x="3295564" y="934128"/>
                </a:lnTo>
                <a:lnTo>
                  <a:pt x="3298336" y="920403"/>
                </a:lnTo>
                <a:lnTo>
                  <a:pt x="3305892" y="909191"/>
                </a:lnTo>
                <a:lnTo>
                  <a:pt x="3317096" y="901630"/>
                </a:lnTo>
                <a:lnTo>
                  <a:pt x="3330812" y="898857"/>
                </a:lnTo>
                <a:lnTo>
                  <a:pt x="3344530" y="901630"/>
                </a:lnTo>
                <a:lnTo>
                  <a:pt x="3355736" y="909191"/>
                </a:lnTo>
                <a:lnTo>
                  <a:pt x="3363292" y="920403"/>
                </a:lnTo>
                <a:lnTo>
                  <a:pt x="3366064" y="934128"/>
                </a:lnTo>
                <a:lnTo>
                  <a:pt x="3363295" y="947854"/>
                </a:lnTo>
                <a:lnTo>
                  <a:pt x="3355742" y="959066"/>
                </a:lnTo>
                <a:lnTo>
                  <a:pt x="3344537" y="966627"/>
                </a:lnTo>
                <a:lnTo>
                  <a:pt x="3330812" y="969400"/>
                </a:lnTo>
                <a:close/>
              </a:path>
              <a:path w="4523740" h="2472690">
                <a:moveTo>
                  <a:pt x="3633529" y="971925"/>
                </a:moveTo>
                <a:lnTo>
                  <a:pt x="3618827" y="968954"/>
                </a:lnTo>
                <a:lnTo>
                  <a:pt x="3606820" y="960852"/>
                </a:lnTo>
                <a:lnTo>
                  <a:pt x="3598725" y="948838"/>
                </a:lnTo>
                <a:lnTo>
                  <a:pt x="3595756" y="934128"/>
                </a:lnTo>
                <a:lnTo>
                  <a:pt x="3598725" y="919419"/>
                </a:lnTo>
                <a:lnTo>
                  <a:pt x="3606820" y="907405"/>
                </a:lnTo>
                <a:lnTo>
                  <a:pt x="3618827" y="899303"/>
                </a:lnTo>
                <a:lnTo>
                  <a:pt x="3633529" y="896332"/>
                </a:lnTo>
                <a:lnTo>
                  <a:pt x="3648232" y="899303"/>
                </a:lnTo>
                <a:lnTo>
                  <a:pt x="3660239" y="907405"/>
                </a:lnTo>
                <a:lnTo>
                  <a:pt x="3668334" y="919419"/>
                </a:lnTo>
                <a:lnTo>
                  <a:pt x="3671302" y="934128"/>
                </a:lnTo>
                <a:lnTo>
                  <a:pt x="3668334" y="948838"/>
                </a:lnTo>
                <a:lnTo>
                  <a:pt x="3660239" y="960852"/>
                </a:lnTo>
                <a:lnTo>
                  <a:pt x="3648232" y="968954"/>
                </a:lnTo>
                <a:lnTo>
                  <a:pt x="3633529" y="971925"/>
                </a:lnTo>
                <a:close/>
              </a:path>
              <a:path w="4523740" h="2472690">
                <a:moveTo>
                  <a:pt x="3936253" y="975290"/>
                </a:moveTo>
                <a:lnTo>
                  <a:pt x="3920245" y="972056"/>
                </a:lnTo>
                <a:lnTo>
                  <a:pt x="3907177" y="963235"/>
                </a:lnTo>
                <a:lnTo>
                  <a:pt x="3898368" y="950151"/>
                </a:lnTo>
                <a:lnTo>
                  <a:pt x="3895138" y="934128"/>
                </a:lnTo>
                <a:lnTo>
                  <a:pt x="3898368" y="918106"/>
                </a:lnTo>
                <a:lnTo>
                  <a:pt x="3907177" y="905022"/>
                </a:lnTo>
                <a:lnTo>
                  <a:pt x="3920245" y="896201"/>
                </a:lnTo>
                <a:lnTo>
                  <a:pt x="3936253" y="892966"/>
                </a:lnTo>
                <a:lnTo>
                  <a:pt x="3952267" y="896201"/>
                </a:lnTo>
                <a:lnTo>
                  <a:pt x="3965347" y="905022"/>
                </a:lnTo>
                <a:lnTo>
                  <a:pt x="3974167" y="918106"/>
                </a:lnTo>
                <a:lnTo>
                  <a:pt x="3977402" y="934128"/>
                </a:lnTo>
                <a:lnTo>
                  <a:pt x="3974167" y="950151"/>
                </a:lnTo>
                <a:lnTo>
                  <a:pt x="3965347" y="963235"/>
                </a:lnTo>
                <a:lnTo>
                  <a:pt x="3952267" y="972056"/>
                </a:lnTo>
                <a:lnTo>
                  <a:pt x="3936253" y="975290"/>
                </a:lnTo>
                <a:close/>
              </a:path>
              <a:path w="4523740" h="2472690">
                <a:moveTo>
                  <a:pt x="4238977" y="977815"/>
                </a:moveTo>
                <a:lnTo>
                  <a:pt x="4221989" y="974383"/>
                </a:lnTo>
                <a:lnTo>
                  <a:pt x="4208116" y="965023"/>
                </a:lnTo>
                <a:lnTo>
                  <a:pt x="4198761" y="951142"/>
                </a:lnTo>
                <a:lnTo>
                  <a:pt x="4195330" y="934145"/>
                </a:lnTo>
                <a:lnTo>
                  <a:pt x="4198761" y="917149"/>
                </a:lnTo>
                <a:lnTo>
                  <a:pt x="4208116" y="903269"/>
                </a:lnTo>
                <a:lnTo>
                  <a:pt x="4221989" y="893910"/>
                </a:lnTo>
                <a:lnTo>
                  <a:pt x="4238977" y="890478"/>
                </a:lnTo>
                <a:lnTo>
                  <a:pt x="4255965" y="893910"/>
                </a:lnTo>
                <a:lnTo>
                  <a:pt x="4269838" y="903269"/>
                </a:lnTo>
                <a:lnTo>
                  <a:pt x="4279193" y="917149"/>
                </a:lnTo>
                <a:lnTo>
                  <a:pt x="4282623" y="934145"/>
                </a:lnTo>
                <a:lnTo>
                  <a:pt x="4279193" y="951142"/>
                </a:lnTo>
                <a:lnTo>
                  <a:pt x="4269838" y="965023"/>
                </a:lnTo>
                <a:lnTo>
                  <a:pt x="4255965" y="974383"/>
                </a:lnTo>
                <a:lnTo>
                  <a:pt x="4238977" y="977815"/>
                </a:lnTo>
                <a:close/>
              </a:path>
              <a:path w="4523740" h="2472690">
                <a:moveTo>
                  <a:pt x="4523696" y="976710"/>
                </a:moveTo>
                <a:lnTo>
                  <a:pt x="4509072" y="966810"/>
                </a:lnTo>
                <a:lnTo>
                  <a:pt x="4499183" y="952126"/>
                </a:lnTo>
                <a:lnTo>
                  <a:pt x="4495557" y="934145"/>
                </a:lnTo>
                <a:lnTo>
                  <a:pt x="4499183" y="916166"/>
                </a:lnTo>
                <a:lnTo>
                  <a:pt x="4509072" y="901483"/>
                </a:lnTo>
                <a:lnTo>
                  <a:pt x="4523696" y="891584"/>
                </a:lnTo>
                <a:lnTo>
                  <a:pt x="4523696" y="976710"/>
                </a:lnTo>
                <a:close/>
              </a:path>
              <a:path w="4523740" h="2472690">
                <a:moveTo>
                  <a:pt x="1681" y="1237558"/>
                </a:moveTo>
                <a:lnTo>
                  <a:pt x="0" y="1237558"/>
                </a:lnTo>
                <a:lnTo>
                  <a:pt x="0" y="1236616"/>
                </a:lnTo>
                <a:lnTo>
                  <a:pt x="1681" y="1236616"/>
                </a:lnTo>
                <a:lnTo>
                  <a:pt x="1681" y="1237558"/>
                </a:lnTo>
                <a:close/>
              </a:path>
              <a:path w="4523740" h="2472690">
                <a:moveTo>
                  <a:pt x="305415" y="1240450"/>
                </a:moveTo>
                <a:lnTo>
                  <a:pt x="301699" y="1240450"/>
                </a:lnTo>
                <a:lnTo>
                  <a:pt x="300201" y="1238955"/>
                </a:lnTo>
                <a:lnTo>
                  <a:pt x="300201" y="1235218"/>
                </a:lnTo>
                <a:lnTo>
                  <a:pt x="301699" y="1233720"/>
                </a:lnTo>
                <a:lnTo>
                  <a:pt x="305432" y="1233720"/>
                </a:lnTo>
                <a:lnTo>
                  <a:pt x="306929" y="1235218"/>
                </a:lnTo>
                <a:lnTo>
                  <a:pt x="306929" y="1238955"/>
                </a:lnTo>
                <a:lnTo>
                  <a:pt x="305415" y="1240450"/>
                </a:lnTo>
                <a:close/>
              </a:path>
              <a:path w="4523740" h="2472690">
                <a:moveTo>
                  <a:pt x="610008" y="1243816"/>
                </a:moveTo>
                <a:lnTo>
                  <a:pt x="602591" y="1243816"/>
                </a:lnTo>
                <a:lnTo>
                  <a:pt x="599580" y="1240805"/>
                </a:lnTo>
                <a:lnTo>
                  <a:pt x="599580" y="1233399"/>
                </a:lnTo>
                <a:lnTo>
                  <a:pt x="602591" y="1230388"/>
                </a:lnTo>
                <a:lnTo>
                  <a:pt x="609991" y="1230388"/>
                </a:lnTo>
                <a:lnTo>
                  <a:pt x="613002" y="1233399"/>
                </a:lnTo>
                <a:lnTo>
                  <a:pt x="613002" y="1240805"/>
                </a:lnTo>
                <a:lnTo>
                  <a:pt x="610008" y="1243816"/>
                </a:lnTo>
                <a:close/>
              </a:path>
              <a:path w="4523740" h="2472690">
                <a:moveTo>
                  <a:pt x="914581" y="1247181"/>
                </a:moveTo>
                <a:lnTo>
                  <a:pt x="903448" y="1247181"/>
                </a:lnTo>
                <a:lnTo>
                  <a:pt x="898942" y="1242672"/>
                </a:lnTo>
                <a:lnTo>
                  <a:pt x="898942" y="1231532"/>
                </a:lnTo>
                <a:lnTo>
                  <a:pt x="903448" y="1227022"/>
                </a:lnTo>
                <a:lnTo>
                  <a:pt x="914581" y="1227022"/>
                </a:lnTo>
                <a:lnTo>
                  <a:pt x="919088" y="1231532"/>
                </a:lnTo>
                <a:lnTo>
                  <a:pt x="919088" y="1242672"/>
                </a:lnTo>
                <a:lnTo>
                  <a:pt x="914581" y="1247181"/>
                </a:lnTo>
                <a:close/>
              </a:path>
              <a:path w="4523740" h="2472690">
                <a:moveTo>
                  <a:pt x="1219155" y="1250547"/>
                </a:moveTo>
                <a:lnTo>
                  <a:pt x="1204323" y="1250547"/>
                </a:lnTo>
                <a:lnTo>
                  <a:pt x="1198304" y="1244525"/>
                </a:lnTo>
                <a:lnTo>
                  <a:pt x="1198304" y="1229682"/>
                </a:lnTo>
                <a:lnTo>
                  <a:pt x="1204323" y="1223657"/>
                </a:lnTo>
                <a:lnTo>
                  <a:pt x="1219155" y="1223657"/>
                </a:lnTo>
                <a:lnTo>
                  <a:pt x="1225177" y="1229682"/>
                </a:lnTo>
                <a:lnTo>
                  <a:pt x="1225177" y="1244525"/>
                </a:lnTo>
                <a:lnTo>
                  <a:pt x="1219155" y="1250547"/>
                </a:lnTo>
                <a:close/>
              </a:path>
              <a:path w="4523740" h="2472690">
                <a:moveTo>
                  <a:pt x="1523732" y="1253916"/>
                </a:moveTo>
                <a:lnTo>
                  <a:pt x="1505197" y="1253916"/>
                </a:lnTo>
                <a:lnTo>
                  <a:pt x="1497679" y="1246392"/>
                </a:lnTo>
                <a:lnTo>
                  <a:pt x="1497679" y="1227846"/>
                </a:lnTo>
                <a:lnTo>
                  <a:pt x="1505197" y="1220325"/>
                </a:lnTo>
                <a:lnTo>
                  <a:pt x="1523732" y="1220325"/>
                </a:lnTo>
                <a:lnTo>
                  <a:pt x="1531249" y="1227846"/>
                </a:lnTo>
                <a:lnTo>
                  <a:pt x="1531249" y="1246392"/>
                </a:lnTo>
                <a:lnTo>
                  <a:pt x="1523732" y="1253916"/>
                </a:lnTo>
                <a:close/>
              </a:path>
              <a:path w="4523740" h="2472690">
                <a:moveTo>
                  <a:pt x="1817190" y="1257278"/>
                </a:moveTo>
                <a:lnTo>
                  <a:pt x="1809345" y="1255695"/>
                </a:lnTo>
                <a:lnTo>
                  <a:pt x="1802941" y="1251376"/>
                </a:lnTo>
                <a:lnTo>
                  <a:pt x="1798624" y="1244968"/>
                </a:lnTo>
                <a:lnTo>
                  <a:pt x="1797041" y="1237119"/>
                </a:lnTo>
                <a:lnTo>
                  <a:pt x="1798624" y="1229269"/>
                </a:lnTo>
                <a:lnTo>
                  <a:pt x="1802941" y="1222862"/>
                </a:lnTo>
                <a:lnTo>
                  <a:pt x="1809345" y="1218543"/>
                </a:lnTo>
                <a:lnTo>
                  <a:pt x="1817190" y="1216960"/>
                </a:lnTo>
                <a:lnTo>
                  <a:pt x="1825035" y="1218543"/>
                </a:lnTo>
                <a:lnTo>
                  <a:pt x="1831439" y="1222862"/>
                </a:lnTo>
                <a:lnTo>
                  <a:pt x="1835756" y="1229269"/>
                </a:lnTo>
                <a:lnTo>
                  <a:pt x="1837339" y="1237119"/>
                </a:lnTo>
                <a:lnTo>
                  <a:pt x="1835756" y="1244968"/>
                </a:lnTo>
                <a:lnTo>
                  <a:pt x="1831439" y="1251376"/>
                </a:lnTo>
                <a:lnTo>
                  <a:pt x="1825035" y="1255695"/>
                </a:lnTo>
                <a:lnTo>
                  <a:pt x="1817190" y="1257278"/>
                </a:lnTo>
                <a:close/>
              </a:path>
              <a:path w="4523740" h="2472690">
                <a:moveTo>
                  <a:pt x="2119914" y="1260647"/>
                </a:moveTo>
                <a:lnTo>
                  <a:pt x="2110763" y="1258798"/>
                </a:lnTo>
                <a:lnTo>
                  <a:pt x="2103290" y="1253755"/>
                </a:lnTo>
                <a:lnTo>
                  <a:pt x="2098251" y="1246276"/>
                </a:lnTo>
                <a:lnTo>
                  <a:pt x="2096403" y="1237119"/>
                </a:lnTo>
                <a:lnTo>
                  <a:pt x="2098251" y="1227963"/>
                </a:lnTo>
                <a:lnTo>
                  <a:pt x="2103290" y="1220486"/>
                </a:lnTo>
                <a:lnTo>
                  <a:pt x="2110763" y="1215443"/>
                </a:lnTo>
                <a:lnTo>
                  <a:pt x="2119914" y="1213594"/>
                </a:lnTo>
                <a:lnTo>
                  <a:pt x="2129064" y="1215443"/>
                </a:lnTo>
                <a:lnTo>
                  <a:pt x="2136538" y="1220486"/>
                </a:lnTo>
                <a:lnTo>
                  <a:pt x="2141577" y="1227963"/>
                </a:lnTo>
                <a:lnTo>
                  <a:pt x="2143425" y="1237119"/>
                </a:lnTo>
                <a:lnTo>
                  <a:pt x="2141577" y="1246276"/>
                </a:lnTo>
                <a:lnTo>
                  <a:pt x="2136538" y="1253755"/>
                </a:lnTo>
                <a:lnTo>
                  <a:pt x="2129064" y="1258798"/>
                </a:lnTo>
                <a:lnTo>
                  <a:pt x="2119914" y="1260647"/>
                </a:lnTo>
                <a:close/>
              </a:path>
              <a:path w="4523740" h="2472690">
                <a:moveTo>
                  <a:pt x="2422641" y="1263168"/>
                </a:moveTo>
                <a:lnTo>
                  <a:pt x="2412516" y="1261122"/>
                </a:lnTo>
                <a:lnTo>
                  <a:pt x="2404245" y="1255542"/>
                </a:lnTo>
                <a:lnTo>
                  <a:pt x="2398667" y="1247267"/>
                </a:lnTo>
                <a:lnTo>
                  <a:pt x="2396622" y="1237136"/>
                </a:lnTo>
                <a:lnTo>
                  <a:pt x="2398667" y="1227006"/>
                </a:lnTo>
                <a:lnTo>
                  <a:pt x="2404245" y="1218731"/>
                </a:lnTo>
                <a:lnTo>
                  <a:pt x="2412516" y="1213150"/>
                </a:lnTo>
                <a:lnTo>
                  <a:pt x="2422641" y="1211103"/>
                </a:lnTo>
                <a:lnTo>
                  <a:pt x="2432764" y="1213150"/>
                </a:lnTo>
                <a:lnTo>
                  <a:pt x="2441034" y="1218731"/>
                </a:lnTo>
                <a:lnTo>
                  <a:pt x="2446611" y="1227006"/>
                </a:lnTo>
                <a:lnTo>
                  <a:pt x="2448657" y="1237136"/>
                </a:lnTo>
                <a:lnTo>
                  <a:pt x="2446613" y="1247267"/>
                </a:lnTo>
                <a:lnTo>
                  <a:pt x="2441040" y="1255542"/>
                </a:lnTo>
                <a:lnTo>
                  <a:pt x="2432771" y="1261122"/>
                </a:lnTo>
                <a:lnTo>
                  <a:pt x="2422641" y="1263168"/>
                </a:lnTo>
                <a:close/>
              </a:path>
              <a:path w="4523740" h="2472690">
                <a:moveTo>
                  <a:pt x="2725365" y="1266534"/>
                </a:moveTo>
                <a:lnTo>
                  <a:pt x="2713927" y="1264224"/>
                </a:lnTo>
                <a:lnTo>
                  <a:pt x="2704588" y="1257925"/>
                </a:lnTo>
                <a:lnTo>
                  <a:pt x="2698292" y="1248580"/>
                </a:lnTo>
                <a:lnTo>
                  <a:pt x="2695984" y="1237136"/>
                </a:lnTo>
                <a:lnTo>
                  <a:pt x="2698292" y="1225691"/>
                </a:lnTo>
                <a:lnTo>
                  <a:pt x="2704588" y="1216347"/>
                </a:lnTo>
                <a:lnTo>
                  <a:pt x="2713927" y="1210047"/>
                </a:lnTo>
                <a:lnTo>
                  <a:pt x="2725365" y="1207738"/>
                </a:lnTo>
                <a:lnTo>
                  <a:pt x="2736802" y="1210047"/>
                </a:lnTo>
                <a:lnTo>
                  <a:pt x="2746141" y="1216347"/>
                </a:lnTo>
                <a:lnTo>
                  <a:pt x="2752437" y="1225691"/>
                </a:lnTo>
                <a:lnTo>
                  <a:pt x="2754746" y="1237136"/>
                </a:lnTo>
                <a:lnTo>
                  <a:pt x="2752437" y="1248580"/>
                </a:lnTo>
                <a:lnTo>
                  <a:pt x="2746141" y="1257925"/>
                </a:lnTo>
                <a:lnTo>
                  <a:pt x="2736802" y="1264224"/>
                </a:lnTo>
                <a:lnTo>
                  <a:pt x="2725365" y="1266534"/>
                </a:lnTo>
                <a:close/>
              </a:path>
              <a:path w="4523740" h="2472690">
                <a:moveTo>
                  <a:pt x="3028088" y="1269899"/>
                </a:moveTo>
                <a:lnTo>
                  <a:pt x="3015345" y="1267324"/>
                </a:lnTo>
                <a:lnTo>
                  <a:pt x="3004937" y="1260301"/>
                </a:lnTo>
                <a:lnTo>
                  <a:pt x="2997919" y="1249887"/>
                </a:lnTo>
                <a:lnTo>
                  <a:pt x="2995345" y="1237136"/>
                </a:lnTo>
                <a:lnTo>
                  <a:pt x="2997919" y="1224385"/>
                </a:lnTo>
                <a:lnTo>
                  <a:pt x="3004937" y="1213970"/>
                </a:lnTo>
                <a:lnTo>
                  <a:pt x="3015345" y="1206948"/>
                </a:lnTo>
                <a:lnTo>
                  <a:pt x="3028088" y="1204372"/>
                </a:lnTo>
                <a:lnTo>
                  <a:pt x="3040833" y="1206948"/>
                </a:lnTo>
                <a:lnTo>
                  <a:pt x="3051242" y="1213970"/>
                </a:lnTo>
                <a:lnTo>
                  <a:pt x="3058261" y="1224385"/>
                </a:lnTo>
                <a:lnTo>
                  <a:pt x="3060835" y="1237136"/>
                </a:lnTo>
                <a:lnTo>
                  <a:pt x="3058261" y="1249887"/>
                </a:lnTo>
                <a:lnTo>
                  <a:pt x="3051242" y="1260301"/>
                </a:lnTo>
                <a:lnTo>
                  <a:pt x="3040833" y="1267324"/>
                </a:lnTo>
                <a:lnTo>
                  <a:pt x="3028088" y="1269899"/>
                </a:lnTo>
                <a:close/>
              </a:path>
              <a:path w="4523740" h="2472690">
                <a:moveTo>
                  <a:pt x="3330812" y="1272424"/>
                </a:moveTo>
                <a:lnTo>
                  <a:pt x="3317096" y="1269651"/>
                </a:lnTo>
                <a:lnTo>
                  <a:pt x="3305892" y="1262090"/>
                </a:lnTo>
                <a:lnTo>
                  <a:pt x="3298336" y="1250878"/>
                </a:lnTo>
                <a:lnTo>
                  <a:pt x="3295564" y="1237153"/>
                </a:lnTo>
                <a:lnTo>
                  <a:pt x="3298336" y="1223427"/>
                </a:lnTo>
                <a:lnTo>
                  <a:pt x="3305892" y="1212215"/>
                </a:lnTo>
                <a:lnTo>
                  <a:pt x="3317096" y="1204654"/>
                </a:lnTo>
                <a:lnTo>
                  <a:pt x="3330812" y="1201881"/>
                </a:lnTo>
                <a:lnTo>
                  <a:pt x="3344530" y="1204654"/>
                </a:lnTo>
                <a:lnTo>
                  <a:pt x="3355736" y="1212215"/>
                </a:lnTo>
                <a:lnTo>
                  <a:pt x="3363292" y="1223427"/>
                </a:lnTo>
                <a:lnTo>
                  <a:pt x="3366064" y="1237153"/>
                </a:lnTo>
                <a:lnTo>
                  <a:pt x="3363295" y="1250878"/>
                </a:lnTo>
                <a:lnTo>
                  <a:pt x="3355742" y="1262090"/>
                </a:lnTo>
                <a:lnTo>
                  <a:pt x="3344537" y="1269651"/>
                </a:lnTo>
                <a:lnTo>
                  <a:pt x="3330812" y="1272424"/>
                </a:lnTo>
                <a:close/>
              </a:path>
              <a:path w="4523740" h="2472690">
                <a:moveTo>
                  <a:pt x="3633529" y="1274949"/>
                </a:moveTo>
                <a:lnTo>
                  <a:pt x="3618827" y="1271978"/>
                </a:lnTo>
                <a:lnTo>
                  <a:pt x="3606820" y="1263876"/>
                </a:lnTo>
                <a:lnTo>
                  <a:pt x="3598725" y="1251862"/>
                </a:lnTo>
                <a:lnTo>
                  <a:pt x="3595756" y="1237153"/>
                </a:lnTo>
                <a:lnTo>
                  <a:pt x="3598725" y="1222445"/>
                </a:lnTo>
                <a:lnTo>
                  <a:pt x="3606820" y="1210430"/>
                </a:lnTo>
                <a:lnTo>
                  <a:pt x="3618827" y="1202328"/>
                </a:lnTo>
                <a:lnTo>
                  <a:pt x="3633529" y="1199356"/>
                </a:lnTo>
                <a:lnTo>
                  <a:pt x="3648232" y="1202328"/>
                </a:lnTo>
                <a:lnTo>
                  <a:pt x="3660239" y="1210430"/>
                </a:lnTo>
                <a:lnTo>
                  <a:pt x="3668334" y="1222445"/>
                </a:lnTo>
                <a:lnTo>
                  <a:pt x="3671302" y="1237153"/>
                </a:lnTo>
                <a:lnTo>
                  <a:pt x="3668334" y="1251862"/>
                </a:lnTo>
                <a:lnTo>
                  <a:pt x="3660239" y="1263876"/>
                </a:lnTo>
                <a:lnTo>
                  <a:pt x="3648232" y="1271978"/>
                </a:lnTo>
                <a:lnTo>
                  <a:pt x="3633529" y="1274949"/>
                </a:lnTo>
                <a:close/>
              </a:path>
              <a:path w="4523740" h="2472690">
                <a:moveTo>
                  <a:pt x="3936253" y="1278315"/>
                </a:moveTo>
                <a:lnTo>
                  <a:pt x="3920245" y="1275080"/>
                </a:lnTo>
                <a:lnTo>
                  <a:pt x="3907177" y="1266259"/>
                </a:lnTo>
                <a:lnTo>
                  <a:pt x="3898368" y="1253175"/>
                </a:lnTo>
                <a:lnTo>
                  <a:pt x="3895138" y="1237153"/>
                </a:lnTo>
                <a:lnTo>
                  <a:pt x="3898368" y="1221130"/>
                </a:lnTo>
                <a:lnTo>
                  <a:pt x="3907177" y="1208046"/>
                </a:lnTo>
                <a:lnTo>
                  <a:pt x="3920245" y="1199225"/>
                </a:lnTo>
                <a:lnTo>
                  <a:pt x="3936253" y="1195990"/>
                </a:lnTo>
                <a:lnTo>
                  <a:pt x="3952267" y="1199225"/>
                </a:lnTo>
                <a:lnTo>
                  <a:pt x="3965347" y="1208046"/>
                </a:lnTo>
                <a:lnTo>
                  <a:pt x="3974167" y="1221130"/>
                </a:lnTo>
                <a:lnTo>
                  <a:pt x="3977402" y="1237153"/>
                </a:lnTo>
                <a:lnTo>
                  <a:pt x="3974167" y="1253175"/>
                </a:lnTo>
                <a:lnTo>
                  <a:pt x="3965347" y="1266259"/>
                </a:lnTo>
                <a:lnTo>
                  <a:pt x="3952267" y="1275080"/>
                </a:lnTo>
                <a:lnTo>
                  <a:pt x="3936253" y="1278315"/>
                </a:lnTo>
                <a:close/>
              </a:path>
              <a:path w="4523740" h="2472690">
                <a:moveTo>
                  <a:pt x="4238977" y="1280840"/>
                </a:moveTo>
                <a:lnTo>
                  <a:pt x="4221989" y="1277407"/>
                </a:lnTo>
                <a:lnTo>
                  <a:pt x="4208116" y="1268048"/>
                </a:lnTo>
                <a:lnTo>
                  <a:pt x="4198761" y="1254167"/>
                </a:lnTo>
                <a:lnTo>
                  <a:pt x="4195330" y="1237169"/>
                </a:lnTo>
                <a:lnTo>
                  <a:pt x="4198761" y="1220172"/>
                </a:lnTo>
                <a:lnTo>
                  <a:pt x="4208116" y="1206291"/>
                </a:lnTo>
                <a:lnTo>
                  <a:pt x="4221989" y="1196932"/>
                </a:lnTo>
                <a:lnTo>
                  <a:pt x="4238977" y="1193499"/>
                </a:lnTo>
                <a:lnTo>
                  <a:pt x="4255965" y="1196932"/>
                </a:lnTo>
                <a:lnTo>
                  <a:pt x="4269838" y="1206291"/>
                </a:lnTo>
                <a:lnTo>
                  <a:pt x="4279193" y="1220172"/>
                </a:lnTo>
                <a:lnTo>
                  <a:pt x="4282623" y="1237169"/>
                </a:lnTo>
                <a:lnTo>
                  <a:pt x="4279193" y="1254167"/>
                </a:lnTo>
                <a:lnTo>
                  <a:pt x="4269838" y="1268048"/>
                </a:lnTo>
                <a:lnTo>
                  <a:pt x="4255965" y="1277407"/>
                </a:lnTo>
                <a:lnTo>
                  <a:pt x="4238977" y="1280840"/>
                </a:lnTo>
                <a:close/>
              </a:path>
              <a:path w="4523740" h="2472690">
                <a:moveTo>
                  <a:pt x="4523696" y="1279734"/>
                </a:moveTo>
                <a:lnTo>
                  <a:pt x="4509072" y="1269834"/>
                </a:lnTo>
                <a:lnTo>
                  <a:pt x="4499183" y="1255151"/>
                </a:lnTo>
                <a:lnTo>
                  <a:pt x="4495557" y="1237169"/>
                </a:lnTo>
                <a:lnTo>
                  <a:pt x="4499183" y="1219190"/>
                </a:lnTo>
                <a:lnTo>
                  <a:pt x="4509072" y="1204508"/>
                </a:lnTo>
                <a:lnTo>
                  <a:pt x="4523696" y="1194608"/>
                </a:lnTo>
                <a:lnTo>
                  <a:pt x="4523696" y="1279734"/>
                </a:lnTo>
                <a:close/>
              </a:path>
              <a:path w="4523740" h="2472690">
                <a:moveTo>
                  <a:pt x="1681" y="1540582"/>
                </a:moveTo>
                <a:lnTo>
                  <a:pt x="0" y="1540582"/>
                </a:lnTo>
                <a:lnTo>
                  <a:pt x="0" y="1539640"/>
                </a:lnTo>
                <a:lnTo>
                  <a:pt x="1681" y="1539640"/>
                </a:lnTo>
                <a:lnTo>
                  <a:pt x="1681" y="1540582"/>
                </a:lnTo>
                <a:close/>
              </a:path>
              <a:path w="4523740" h="2472690">
                <a:moveTo>
                  <a:pt x="305415" y="1543475"/>
                </a:moveTo>
                <a:lnTo>
                  <a:pt x="301699" y="1543475"/>
                </a:lnTo>
                <a:lnTo>
                  <a:pt x="300201" y="1541979"/>
                </a:lnTo>
                <a:lnTo>
                  <a:pt x="300201" y="1538243"/>
                </a:lnTo>
                <a:lnTo>
                  <a:pt x="301699" y="1536744"/>
                </a:lnTo>
                <a:lnTo>
                  <a:pt x="305432" y="1536744"/>
                </a:lnTo>
                <a:lnTo>
                  <a:pt x="306929" y="1538243"/>
                </a:lnTo>
                <a:lnTo>
                  <a:pt x="306929" y="1541979"/>
                </a:lnTo>
                <a:lnTo>
                  <a:pt x="305415" y="1543475"/>
                </a:lnTo>
                <a:close/>
              </a:path>
              <a:path w="4523740" h="2472690">
                <a:moveTo>
                  <a:pt x="610008" y="1546840"/>
                </a:moveTo>
                <a:lnTo>
                  <a:pt x="602591" y="1546840"/>
                </a:lnTo>
                <a:lnTo>
                  <a:pt x="599580" y="1543829"/>
                </a:lnTo>
                <a:lnTo>
                  <a:pt x="599580" y="1536427"/>
                </a:lnTo>
                <a:lnTo>
                  <a:pt x="602591" y="1533412"/>
                </a:lnTo>
                <a:lnTo>
                  <a:pt x="609991" y="1533412"/>
                </a:lnTo>
                <a:lnTo>
                  <a:pt x="613002" y="1536427"/>
                </a:lnTo>
                <a:lnTo>
                  <a:pt x="613002" y="1543829"/>
                </a:lnTo>
                <a:lnTo>
                  <a:pt x="610008" y="1546840"/>
                </a:lnTo>
                <a:close/>
              </a:path>
              <a:path w="4523740" h="2472690">
                <a:moveTo>
                  <a:pt x="914581" y="1550206"/>
                </a:moveTo>
                <a:lnTo>
                  <a:pt x="903448" y="1550206"/>
                </a:lnTo>
                <a:lnTo>
                  <a:pt x="898942" y="1545696"/>
                </a:lnTo>
                <a:lnTo>
                  <a:pt x="898942" y="1534556"/>
                </a:lnTo>
                <a:lnTo>
                  <a:pt x="903448" y="1530047"/>
                </a:lnTo>
                <a:lnTo>
                  <a:pt x="914581" y="1530047"/>
                </a:lnTo>
                <a:lnTo>
                  <a:pt x="919088" y="1534556"/>
                </a:lnTo>
                <a:lnTo>
                  <a:pt x="919088" y="1545696"/>
                </a:lnTo>
                <a:lnTo>
                  <a:pt x="914581" y="1550206"/>
                </a:lnTo>
                <a:close/>
              </a:path>
              <a:path w="4523740" h="2472690">
                <a:moveTo>
                  <a:pt x="1219155" y="1553571"/>
                </a:moveTo>
                <a:lnTo>
                  <a:pt x="1204323" y="1553571"/>
                </a:lnTo>
                <a:lnTo>
                  <a:pt x="1198304" y="1547549"/>
                </a:lnTo>
                <a:lnTo>
                  <a:pt x="1198304" y="1532707"/>
                </a:lnTo>
                <a:lnTo>
                  <a:pt x="1204323" y="1526681"/>
                </a:lnTo>
                <a:lnTo>
                  <a:pt x="1219155" y="1526681"/>
                </a:lnTo>
                <a:lnTo>
                  <a:pt x="1225177" y="1532707"/>
                </a:lnTo>
                <a:lnTo>
                  <a:pt x="1225177" y="1547549"/>
                </a:lnTo>
                <a:lnTo>
                  <a:pt x="1219155" y="1553571"/>
                </a:lnTo>
                <a:close/>
              </a:path>
              <a:path w="4523740" h="2472690">
                <a:moveTo>
                  <a:pt x="1523732" y="1556937"/>
                </a:moveTo>
                <a:lnTo>
                  <a:pt x="1505197" y="1556937"/>
                </a:lnTo>
                <a:lnTo>
                  <a:pt x="1497679" y="1549416"/>
                </a:lnTo>
                <a:lnTo>
                  <a:pt x="1497679" y="1530870"/>
                </a:lnTo>
                <a:lnTo>
                  <a:pt x="1505197" y="1523349"/>
                </a:lnTo>
                <a:lnTo>
                  <a:pt x="1523732" y="1523349"/>
                </a:lnTo>
                <a:lnTo>
                  <a:pt x="1531249" y="1530870"/>
                </a:lnTo>
                <a:lnTo>
                  <a:pt x="1531249" y="1549416"/>
                </a:lnTo>
                <a:lnTo>
                  <a:pt x="1523732" y="1556937"/>
                </a:lnTo>
                <a:close/>
              </a:path>
              <a:path w="4523740" h="2472690">
                <a:moveTo>
                  <a:pt x="1817190" y="1560305"/>
                </a:moveTo>
                <a:lnTo>
                  <a:pt x="1809345" y="1558722"/>
                </a:lnTo>
                <a:lnTo>
                  <a:pt x="1802941" y="1554402"/>
                </a:lnTo>
                <a:lnTo>
                  <a:pt x="1798624" y="1547993"/>
                </a:lnTo>
                <a:lnTo>
                  <a:pt x="1797041" y="1540143"/>
                </a:lnTo>
                <a:lnTo>
                  <a:pt x="1798624" y="1532294"/>
                </a:lnTo>
                <a:lnTo>
                  <a:pt x="1802941" y="1525886"/>
                </a:lnTo>
                <a:lnTo>
                  <a:pt x="1809345" y="1521567"/>
                </a:lnTo>
                <a:lnTo>
                  <a:pt x="1817190" y="1519984"/>
                </a:lnTo>
                <a:lnTo>
                  <a:pt x="1825035" y="1521567"/>
                </a:lnTo>
                <a:lnTo>
                  <a:pt x="1831439" y="1525886"/>
                </a:lnTo>
                <a:lnTo>
                  <a:pt x="1835756" y="1532294"/>
                </a:lnTo>
                <a:lnTo>
                  <a:pt x="1837339" y="1540143"/>
                </a:lnTo>
                <a:lnTo>
                  <a:pt x="1835756" y="1547993"/>
                </a:lnTo>
                <a:lnTo>
                  <a:pt x="1831439" y="1554402"/>
                </a:lnTo>
                <a:lnTo>
                  <a:pt x="1825035" y="1558722"/>
                </a:lnTo>
                <a:lnTo>
                  <a:pt x="1817190" y="1560305"/>
                </a:lnTo>
                <a:close/>
              </a:path>
              <a:path w="4523740" h="2472690">
                <a:moveTo>
                  <a:pt x="2119914" y="1563671"/>
                </a:moveTo>
                <a:lnTo>
                  <a:pt x="2110763" y="1561822"/>
                </a:lnTo>
                <a:lnTo>
                  <a:pt x="2103290" y="1556779"/>
                </a:lnTo>
                <a:lnTo>
                  <a:pt x="2098251" y="1549301"/>
                </a:lnTo>
                <a:lnTo>
                  <a:pt x="2096403" y="1540143"/>
                </a:lnTo>
                <a:lnTo>
                  <a:pt x="2098251" y="1530988"/>
                </a:lnTo>
                <a:lnTo>
                  <a:pt x="2103290" y="1523510"/>
                </a:lnTo>
                <a:lnTo>
                  <a:pt x="2110763" y="1518468"/>
                </a:lnTo>
                <a:lnTo>
                  <a:pt x="2119914" y="1516619"/>
                </a:lnTo>
                <a:lnTo>
                  <a:pt x="2129064" y="1518468"/>
                </a:lnTo>
                <a:lnTo>
                  <a:pt x="2136538" y="1523510"/>
                </a:lnTo>
                <a:lnTo>
                  <a:pt x="2141577" y="1530988"/>
                </a:lnTo>
                <a:lnTo>
                  <a:pt x="2143425" y="1540143"/>
                </a:lnTo>
                <a:lnTo>
                  <a:pt x="2141577" y="1549301"/>
                </a:lnTo>
                <a:lnTo>
                  <a:pt x="2136538" y="1556779"/>
                </a:lnTo>
                <a:lnTo>
                  <a:pt x="2129064" y="1561822"/>
                </a:lnTo>
                <a:lnTo>
                  <a:pt x="2119914" y="1563671"/>
                </a:lnTo>
                <a:close/>
              </a:path>
              <a:path w="4523740" h="2472690">
                <a:moveTo>
                  <a:pt x="2422641" y="1566193"/>
                </a:moveTo>
                <a:lnTo>
                  <a:pt x="2412516" y="1564146"/>
                </a:lnTo>
                <a:lnTo>
                  <a:pt x="2404245" y="1558566"/>
                </a:lnTo>
                <a:lnTo>
                  <a:pt x="2398667" y="1550291"/>
                </a:lnTo>
                <a:lnTo>
                  <a:pt x="2396622" y="1540160"/>
                </a:lnTo>
                <a:lnTo>
                  <a:pt x="2398667" y="1530030"/>
                </a:lnTo>
                <a:lnTo>
                  <a:pt x="2404245" y="1521755"/>
                </a:lnTo>
                <a:lnTo>
                  <a:pt x="2412516" y="1516174"/>
                </a:lnTo>
                <a:lnTo>
                  <a:pt x="2422641" y="1514127"/>
                </a:lnTo>
                <a:lnTo>
                  <a:pt x="2432764" y="1516174"/>
                </a:lnTo>
                <a:lnTo>
                  <a:pt x="2441034" y="1521755"/>
                </a:lnTo>
                <a:lnTo>
                  <a:pt x="2446611" y="1530030"/>
                </a:lnTo>
                <a:lnTo>
                  <a:pt x="2448657" y="1540160"/>
                </a:lnTo>
                <a:lnTo>
                  <a:pt x="2446613" y="1550291"/>
                </a:lnTo>
                <a:lnTo>
                  <a:pt x="2441040" y="1558566"/>
                </a:lnTo>
                <a:lnTo>
                  <a:pt x="2432771" y="1564146"/>
                </a:lnTo>
                <a:lnTo>
                  <a:pt x="2422641" y="1566193"/>
                </a:lnTo>
                <a:close/>
              </a:path>
              <a:path w="4523740" h="2472690">
                <a:moveTo>
                  <a:pt x="2725365" y="1569558"/>
                </a:moveTo>
                <a:lnTo>
                  <a:pt x="2713927" y="1567248"/>
                </a:lnTo>
                <a:lnTo>
                  <a:pt x="2704588" y="1560949"/>
                </a:lnTo>
                <a:lnTo>
                  <a:pt x="2698292" y="1551605"/>
                </a:lnTo>
                <a:lnTo>
                  <a:pt x="2695984" y="1540160"/>
                </a:lnTo>
                <a:lnTo>
                  <a:pt x="2698292" y="1528715"/>
                </a:lnTo>
                <a:lnTo>
                  <a:pt x="2704588" y="1519371"/>
                </a:lnTo>
                <a:lnTo>
                  <a:pt x="2713927" y="1513072"/>
                </a:lnTo>
                <a:lnTo>
                  <a:pt x="2725365" y="1510762"/>
                </a:lnTo>
                <a:lnTo>
                  <a:pt x="2736802" y="1513072"/>
                </a:lnTo>
                <a:lnTo>
                  <a:pt x="2746141" y="1519371"/>
                </a:lnTo>
                <a:lnTo>
                  <a:pt x="2752437" y="1528715"/>
                </a:lnTo>
                <a:lnTo>
                  <a:pt x="2754746" y="1540160"/>
                </a:lnTo>
                <a:lnTo>
                  <a:pt x="2752437" y="1551605"/>
                </a:lnTo>
                <a:lnTo>
                  <a:pt x="2746141" y="1560949"/>
                </a:lnTo>
                <a:lnTo>
                  <a:pt x="2736802" y="1567248"/>
                </a:lnTo>
                <a:lnTo>
                  <a:pt x="2725365" y="1569558"/>
                </a:lnTo>
                <a:close/>
              </a:path>
              <a:path w="4523740" h="2472690">
                <a:moveTo>
                  <a:pt x="3028088" y="1572924"/>
                </a:moveTo>
                <a:lnTo>
                  <a:pt x="3015345" y="1570348"/>
                </a:lnTo>
                <a:lnTo>
                  <a:pt x="3004937" y="1563325"/>
                </a:lnTo>
                <a:lnTo>
                  <a:pt x="2997919" y="1552911"/>
                </a:lnTo>
                <a:lnTo>
                  <a:pt x="2995345" y="1540160"/>
                </a:lnTo>
                <a:lnTo>
                  <a:pt x="2997919" y="1527409"/>
                </a:lnTo>
                <a:lnTo>
                  <a:pt x="3004937" y="1516994"/>
                </a:lnTo>
                <a:lnTo>
                  <a:pt x="3015345" y="1509972"/>
                </a:lnTo>
                <a:lnTo>
                  <a:pt x="3028088" y="1507396"/>
                </a:lnTo>
                <a:lnTo>
                  <a:pt x="3040833" y="1509972"/>
                </a:lnTo>
                <a:lnTo>
                  <a:pt x="3051242" y="1516994"/>
                </a:lnTo>
                <a:lnTo>
                  <a:pt x="3058261" y="1527409"/>
                </a:lnTo>
                <a:lnTo>
                  <a:pt x="3060835" y="1540160"/>
                </a:lnTo>
                <a:lnTo>
                  <a:pt x="3058261" y="1552911"/>
                </a:lnTo>
                <a:lnTo>
                  <a:pt x="3051242" y="1563325"/>
                </a:lnTo>
                <a:lnTo>
                  <a:pt x="3040833" y="1570348"/>
                </a:lnTo>
                <a:lnTo>
                  <a:pt x="3028088" y="1572924"/>
                </a:lnTo>
                <a:close/>
              </a:path>
              <a:path w="4523740" h="2472690">
                <a:moveTo>
                  <a:pt x="3330812" y="1575449"/>
                </a:moveTo>
                <a:lnTo>
                  <a:pt x="3317096" y="1572675"/>
                </a:lnTo>
                <a:lnTo>
                  <a:pt x="3305892" y="1565114"/>
                </a:lnTo>
                <a:lnTo>
                  <a:pt x="3298336" y="1553902"/>
                </a:lnTo>
                <a:lnTo>
                  <a:pt x="3295564" y="1540177"/>
                </a:lnTo>
                <a:lnTo>
                  <a:pt x="3298336" y="1526452"/>
                </a:lnTo>
                <a:lnTo>
                  <a:pt x="3305892" y="1515240"/>
                </a:lnTo>
                <a:lnTo>
                  <a:pt x="3317096" y="1507678"/>
                </a:lnTo>
                <a:lnTo>
                  <a:pt x="3330812" y="1504905"/>
                </a:lnTo>
                <a:lnTo>
                  <a:pt x="3344530" y="1507678"/>
                </a:lnTo>
                <a:lnTo>
                  <a:pt x="3355736" y="1515240"/>
                </a:lnTo>
                <a:lnTo>
                  <a:pt x="3363292" y="1526452"/>
                </a:lnTo>
                <a:lnTo>
                  <a:pt x="3366064" y="1540177"/>
                </a:lnTo>
                <a:lnTo>
                  <a:pt x="3363295" y="1553902"/>
                </a:lnTo>
                <a:lnTo>
                  <a:pt x="3355742" y="1565114"/>
                </a:lnTo>
                <a:lnTo>
                  <a:pt x="3344537" y="1572675"/>
                </a:lnTo>
                <a:lnTo>
                  <a:pt x="3330812" y="1575449"/>
                </a:lnTo>
                <a:close/>
              </a:path>
              <a:path w="4523740" h="2472690">
                <a:moveTo>
                  <a:pt x="3633529" y="1577973"/>
                </a:moveTo>
                <a:lnTo>
                  <a:pt x="3618827" y="1575002"/>
                </a:lnTo>
                <a:lnTo>
                  <a:pt x="3606820" y="1566901"/>
                </a:lnTo>
                <a:lnTo>
                  <a:pt x="3598725" y="1554886"/>
                </a:lnTo>
                <a:lnTo>
                  <a:pt x="3595756" y="1540177"/>
                </a:lnTo>
                <a:lnTo>
                  <a:pt x="3598725" y="1525467"/>
                </a:lnTo>
                <a:lnTo>
                  <a:pt x="3606820" y="1513453"/>
                </a:lnTo>
                <a:lnTo>
                  <a:pt x="3618827" y="1505351"/>
                </a:lnTo>
                <a:lnTo>
                  <a:pt x="3633529" y="1502380"/>
                </a:lnTo>
                <a:lnTo>
                  <a:pt x="3648232" y="1505351"/>
                </a:lnTo>
                <a:lnTo>
                  <a:pt x="3660239" y="1513453"/>
                </a:lnTo>
                <a:lnTo>
                  <a:pt x="3668334" y="1525467"/>
                </a:lnTo>
                <a:lnTo>
                  <a:pt x="3671302" y="1540177"/>
                </a:lnTo>
                <a:lnTo>
                  <a:pt x="3668334" y="1554886"/>
                </a:lnTo>
                <a:lnTo>
                  <a:pt x="3660239" y="1566901"/>
                </a:lnTo>
                <a:lnTo>
                  <a:pt x="3648232" y="1575002"/>
                </a:lnTo>
                <a:lnTo>
                  <a:pt x="3633529" y="1577973"/>
                </a:lnTo>
                <a:close/>
              </a:path>
              <a:path w="4523740" h="2472690">
                <a:moveTo>
                  <a:pt x="3936253" y="1581339"/>
                </a:moveTo>
                <a:lnTo>
                  <a:pt x="3920245" y="1578104"/>
                </a:lnTo>
                <a:lnTo>
                  <a:pt x="3907177" y="1569283"/>
                </a:lnTo>
                <a:lnTo>
                  <a:pt x="3898368" y="1556200"/>
                </a:lnTo>
                <a:lnTo>
                  <a:pt x="3895138" y="1540177"/>
                </a:lnTo>
                <a:lnTo>
                  <a:pt x="3898368" y="1524154"/>
                </a:lnTo>
                <a:lnTo>
                  <a:pt x="3907177" y="1511070"/>
                </a:lnTo>
                <a:lnTo>
                  <a:pt x="3920245" y="1502249"/>
                </a:lnTo>
                <a:lnTo>
                  <a:pt x="3936253" y="1499015"/>
                </a:lnTo>
                <a:lnTo>
                  <a:pt x="3952267" y="1502249"/>
                </a:lnTo>
                <a:lnTo>
                  <a:pt x="3965347" y="1511070"/>
                </a:lnTo>
                <a:lnTo>
                  <a:pt x="3974167" y="1524154"/>
                </a:lnTo>
                <a:lnTo>
                  <a:pt x="3977402" y="1540177"/>
                </a:lnTo>
                <a:lnTo>
                  <a:pt x="3974167" y="1556200"/>
                </a:lnTo>
                <a:lnTo>
                  <a:pt x="3965347" y="1569283"/>
                </a:lnTo>
                <a:lnTo>
                  <a:pt x="3952267" y="1578104"/>
                </a:lnTo>
                <a:lnTo>
                  <a:pt x="3936253" y="1581339"/>
                </a:lnTo>
                <a:close/>
              </a:path>
              <a:path w="4523740" h="2472690">
                <a:moveTo>
                  <a:pt x="4238977" y="1583864"/>
                </a:moveTo>
                <a:lnTo>
                  <a:pt x="4221989" y="1580432"/>
                </a:lnTo>
                <a:lnTo>
                  <a:pt x="4208116" y="1571072"/>
                </a:lnTo>
                <a:lnTo>
                  <a:pt x="4198761" y="1557191"/>
                </a:lnTo>
                <a:lnTo>
                  <a:pt x="4195330" y="1540194"/>
                </a:lnTo>
                <a:lnTo>
                  <a:pt x="4198761" y="1523197"/>
                </a:lnTo>
                <a:lnTo>
                  <a:pt x="4208116" y="1509317"/>
                </a:lnTo>
                <a:lnTo>
                  <a:pt x="4221989" y="1499959"/>
                </a:lnTo>
                <a:lnTo>
                  <a:pt x="4238977" y="1496527"/>
                </a:lnTo>
                <a:lnTo>
                  <a:pt x="4255965" y="1499959"/>
                </a:lnTo>
                <a:lnTo>
                  <a:pt x="4269838" y="1509317"/>
                </a:lnTo>
                <a:lnTo>
                  <a:pt x="4279193" y="1523197"/>
                </a:lnTo>
                <a:lnTo>
                  <a:pt x="4282623" y="1540194"/>
                </a:lnTo>
                <a:lnTo>
                  <a:pt x="4279193" y="1557191"/>
                </a:lnTo>
                <a:lnTo>
                  <a:pt x="4269838" y="1571072"/>
                </a:lnTo>
                <a:lnTo>
                  <a:pt x="4255965" y="1580432"/>
                </a:lnTo>
                <a:lnTo>
                  <a:pt x="4238977" y="1583864"/>
                </a:lnTo>
                <a:close/>
              </a:path>
              <a:path w="4523740" h="2472690">
                <a:moveTo>
                  <a:pt x="4523696" y="1582759"/>
                </a:moveTo>
                <a:lnTo>
                  <a:pt x="4509072" y="1572859"/>
                </a:lnTo>
                <a:lnTo>
                  <a:pt x="4499183" y="1558175"/>
                </a:lnTo>
                <a:lnTo>
                  <a:pt x="4495557" y="1540194"/>
                </a:lnTo>
                <a:lnTo>
                  <a:pt x="4499183" y="1522214"/>
                </a:lnTo>
                <a:lnTo>
                  <a:pt x="4509072" y="1507532"/>
                </a:lnTo>
                <a:lnTo>
                  <a:pt x="4523696" y="1497632"/>
                </a:lnTo>
                <a:lnTo>
                  <a:pt x="4523696" y="1582759"/>
                </a:lnTo>
                <a:close/>
              </a:path>
              <a:path w="4523740" h="2472690">
                <a:moveTo>
                  <a:pt x="304961" y="1845642"/>
                </a:moveTo>
                <a:lnTo>
                  <a:pt x="302169" y="1845642"/>
                </a:lnTo>
                <a:lnTo>
                  <a:pt x="301043" y="1844514"/>
                </a:lnTo>
                <a:lnTo>
                  <a:pt x="301043" y="1841719"/>
                </a:lnTo>
                <a:lnTo>
                  <a:pt x="302169" y="1840595"/>
                </a:lnTo>
                <a:lnTo>
                  <a:pt x="304961" y="1840595"/>
                </a:lnTo>
                <a:lnTo>
                  <a:pt x="306088" y="1841719"/>
                </a:lnTo>
                <a:lnTo>
                  <a:pt x="306088" y="1844514"/>
                </a:lnTo>
                <a:lnTo>
                  <a:pt x="304961" y="1845642"/>
                </a:lnTo>
                <a:close/>
              </a:path>
              <a:path w="4523740" h="2472690">
                <a:moveTo>
                  <a:pt x="610008" y="1849848"/>
                </a:moveTo>
                <a:lnTo>
                  <a:pt x="602591" y="1849848"/>
                </a:lnTo>
                <a:lnTo>
                  <a:pt x="599580" y="1846837"/>
                </a:lnTo>
                <a:lnTo>
                  <a:pt x="599580" y="1839434"/>
                </a:lnTo>
                <a:lnTo>
                  <a:pt x="602591" y="1836419"/>
                </a:lnTo>
                <a:lnTo>
                  <a:pt x="609991" y="1836419"/>
                </a:lnTo>
                <a:lnTo>
                  <a:pt x="613002" y="1839434"/>
                </a:lnTo>
                <a:lnTo>
                  <a:pt x="613002" y="1846837"/>
                </a:lnTo>
                <a:lnTo>
                  <a:pt x="610008" y="1849848"/>
                </a:lnTo>
                <a:close/>
              </a:path>
              <a:path w="4523740" h="2472690">
                <a:moveTo>
                  <a:pt x="914581" y="1853213"/>
                </a:moveTo>
                <a:lnTo>
                  <a:pt x="903448" y="1853213"/>
                </a:lnTo>
                <a:lnTo>
                  <a:pt x="898942" y="1848703"/>
                </a:lnTo>
                <a:lnTo>
                  <a:pt x="898942" y="1837564"/>
                </a:lnTo>
                <a:lnTo>
                  <a:pt x="903448" y="1833054"/>
                </a:lnTo>
                <a:lnTo>
                  <a:pt x="914581" y="1833054"/>
                </a:lnTo>
                <a:lnTo>
                  <a:pt x="919088" y="1837564"/>
                </a:lnTo>
                <a:lnTo>
                  <a:pt x="919088" y="1848703"/>
                </a:lnTo>
                <a:lnTo>
                  <a:pt x="914581" y="1853213"/>
                </a:lnTo>
                <a:close/>
              </a:path>
              <a:path w="4523740" h="2472690">
                <a:moveTo>
                  <a:pt x="1219155" y="1856578"/>
                </a:moveTo>
                <a:lnTo>
                  <a:pt x="1204323" y="1856578"/>
                </a:lnTo>
                <a:lnTo>
                  <a:pt x="1198304" y="1850556"/>
                </a:lnTo>
                <a:lnTo>
                  <a:pt x="1198304" y="1835714"/>
                </a:lnTo>
                <a:lnTo>
                  <a:pt x="1204323" y="1829689"/>
                </a:lnTo>
                <a:lnTo>
                  <a:pt x="1219155" y="1829689"/>
                </a:lnTo>
                <a:lnTo>
                  <a:pt x="1225177" y="1835714"/>
                </a:lnTo>
                <a:lnTo>
                  <a:pt x="1225177" y="1850556"/>
                </a:lnTo>
                <a:lnTo>
                  <a:pt x="1219155" y="1856578"/>
                </a:lnTo>
                <a:close/>
              </a:path>
              <a:path w="4523740" h="2472690">
                <a:moveTo>
                  <a:pt x="1523732" y="1859944"/>
                </a:moveTo>
                <a:lnTo>
                  <a:pt x="1505197" y="1859944"/>
                </a:lnTo>
                <a:lnTo>
                  <a:pt x="1497679" y="1852423"/>
                </a:lnTo>
                <a:lnTo>
                  <a:pt x="1497679" y="1833878"/>
                </a:lnTo>
                <a:lnTo>
                  <a:pt x="1505197" y="1826357"/>
                </a:lnTo>
                <a:lnTo>
                  <a:pt x="1523732" y="1826357"/>
                </a:lnTo>
                <a:lnTo>
                  <a:pt x="1531249" y="1833878"/>
                </a:lnTo>
                <a:lnTo>
                  <a:pt x="1531249" y="1852423"/>
                </a:lnTo>
                <a:lnTo>
                  <a:pt x="1523732" y="1859944"/>
                </a:lnTo>
                <a:close/>
              </a:path>
              <a:path w="4523740" h="2472690">
                <a:moveTo>
                  <a:pt x="1817190" y="1863310"/>
                </a:moveTo>
                <a:lnTo>
                  <a:pt x="1809345" y="1861726"/>
                </a:lnTo>
                <a:lnTo>
                  <a:pt x="1802941" y="1857407"/>
                </a:lnTo>
                <a:lnTo>
                  <a:pt x="1798624" y="1851000"/>
                </a:lnTo>
                <a:lnTo>
                  <a:pt x="1797041" y="1843150"/>
                </a:lnTo>
                <a:lnTo>
                  <a:pt x="1798624" y="1835301"/>
                </a:lnTo>
                <a:lnTo>
                  <a:pt x="1802941" y="1828894"/>
                </a:lnTo>
                <a:lnTo>
                  <a:pt x="1809345" y="1824575"/>
                </a:lnTo>
                <a:lnTo>
                  <a:pt x="1817190" y="1822991"/>
                </a:lnTo>
                <a:lnTo>
                  <a:pt x="1825035" y="1824575"/>
                </a:lnTo>
                <a:lnTo>
                  <a:pt x="1831439" y="1828894"/>
                </a:lnTo>
                <a:lnTo>
                  <a:pt x="1835756" y="1835301"/>
                </a:lnTo>
                <a:lnTo>
                  <a:pt x="1837339" y="1843150"/>
                </a:lnTo>
                <a:lnTo>
                  <a:pt x="1835756" y="1851000"/>
                </a:lnTo>
                <a:lnTo>
                  <a:pt x="1831439" y="1857407"/>
                </a:lnTo>
                <a:lnTo>
                  <a:pt x="1825035" y="1861726"/>
                </a:lnTo>
                <a:lnTo>
                  <a:pt x="1817190" y="1863310"/>
                </a:lnTo>
                <a:close/>
              </a:path>
              <a:path w="4523740" h="2472690">
                <a:moveTo>
                  <a:pt x="2119914" y="1866678"/>
                </a:moveTo>
                <a:lnTo>
                  <a:pt x="2110763" y="1864829"/>
                </a:lnTo>
                <a:lnTo>
                  <a:pt x="2103290" y="1859787"/>
                </a:lnTo>
                <a:lnTo>
                  <a:pt x="2098251" y="1852308"/>
                </a:lnTo>
                <a:lnTo>
                  <a:pt x="2096403" y="1843150"/>
                </a:lnTo>
                <a:lnTo>
                  <a:pt x="2098251" y="1833995"/>
                </a:lnTo>
                <a:lnTo>
                  <a:pt x="2103290" y="1826517"/>
                </a:lnTo>
                <a:lnTo>
                  <a:pt x="2110763" y="1821475"/>
                </a:lnTo>
                <a:lnTo>
                  <a:pt x="2119914" y="1819626"/>
                </a:lnTo>
                <a:lnTo>
                  <a:pt x="2129064" y="1821475"/>
                </a:lnTo>
                <a:lnTo>
                  <a:pt x="2136538" y="1826517"/>
                </a:lnTo>
                <a:lnTo>
                  <a:pt x="2141577" y="1833995"/>
                </a:lnTo>
                <a:lnTo>
                  <a:pt x="2143425" y="1843150"/>
                </a:lnTo>
                <a:lnTo>
                  <a:pt x="2141577" y="1852308"/>
                </a:lnTo>
                <a:lnTo>
                  <a:pt x="2136538" y="1859787"/>
                </a:lnTo>
                <a:lnTo>
                  <a:pt x="2129064" y="1864829"/>
                </a:lnTo>
                <a:lnTo>
                  <a:pt x="2119914" y="1866678"/>
                </a:lnTo>
                <a:close/>
              </a:path>
              <a:path w="4523740" h="2472690">
                <a:moveTo>
                  <a:pt x="2422641" y="1869200"/>
                </a:moveTo>
                <a:lnTo>
                  <a:pt x="2412516" y="1867153"/>
                </a:lnTo>
                <a:lnTo>
                  <a:pt x="2404245" y="1861572"/>
                </a:lnTo>
                <a:lnTo>
                  <a:pt x="2398667" y="1853297"/>
                </a:lnTo>
                <a:lnTo>
                  <a:pt x="2396622" y="1843167"/>
                </a:lnTo>
                <a:lnTo>
                  <a:pt x="2398667" y="1833037"/>
                </a:lnTo>
                <a:lnTo>
                  <a:pt x="2404245" y="1824762"/>
                </a:lnTo>
                <a:lnTo>
                  <a:pt x="2412516" y="1819181"/>
                </a:lnTo>
                <a:lnTo>
                  <a:pt x="2422641" y="1817135"/>
                </a:lnTo>
                <a:lnTo>
                  <a:pt x="2432764" y="1819181"/>
                </a:lnTo>
                <a:lnTo>
                  <a:pt x="2441034" y="1824762"/>
                </a:lnTo>
                <a:lnTo>
                  <a:pt x="2446611" y="1833037"/>
                </a:lnTo>
                <a:lnTo>
                  <a:pt x="2448657" y="1843167"/>
                </a:lnTo>
                <a:lnTo>
                  <a:pt x="2446613" y="1853297"/>
                </a:lnTo>
                <a:lnTo>
                  <a:pt x="2441040" y="1861572"/>
                </a:lnTo>
                <a:lnTo>
                  <a:pt x="2432771" y="1867153"/>
                </a:lnTo>
                <a:lnTo>
                  <a:pt x="2422641" y="1869200"/>
                </a:lnTo>
                <a:close/>
              </a:path>
              <a:path w="4523740" h="2472690">
                <a:moveTo>
                  <a:pt x="2725365" y="1872565"/>
                </a:moveTo>
                <a:lnTo>
                  <a:pt x="2713927" y="1870256"/>
                </a:lnTo>
                <a:lnTo>
                  <a:pt x="2704588" y="1863956"/>
                </a:lnTo>
                <a:lnTo>
                  <a:pt x="2698292" y="1854612"/>
                </a:lnTo>
                <a:lnTo>
                  <a:pt x="2695984" y="1843167"/>
                </a:lnTo>
                <a:lnTo>
                  <a:pt x="2698292" y="1831723"/>
                </a:lnTo>
                <a:lnTo>
                  <a:pt x="2704588" y="1822378"/>
                </a:lnTo>
                <a:lnTo>
                  <a:pt x="2713927" y="1816079"/>
                </a:lnTo>
                <a:lnTo>
                  <a:pt x="2725365" y="1813769"/>
                </a:lnTo>
                <a:lnTo>
                  <a:pt x="2736802" y="1816079"/>
                </a:lnTo>
                <a:lnTo>
                  <a:pt x="2746141" y="1822378"/>
                </a:lnTo>
                <a:lnTo>
                  <a:pt x="2752437" y="1831723"/>
                </a:lnTo>
                <a:lnTo>
                  <a:pt x="2754746" y="1843167"/>
                </a:lnTo>
                <a:lnTo>
                  <a:pt x="2752437" y="1854612"/>
                </a:lnTo>
                <a:lnTo>
                  <a:pt x="2746141" y="1863956"/>
                </a:lnTo>
                <a:lnTo>
                  <a:pt x="2736802" y="1870256"/>
                </a:lnTo>
                <a:lnTo>
                  <a:pt x="2725365" y="1872565"/>
                </a:lnTo>
                <a:close/>
              </a:path>
              <a:path w="4523740" h="2472690">
                <a:moveTo>
                  <a:pt x="3028088" y="1875931"/>
                </a:moveTo>
                <a:lnTo>
                  <a:pt x="3015345" y="1873355"/>
                </a:lnTo>
                <a:lnTo>
                  <a:pt x="3004937" y="1866333"/>
                </a:lnTo>
                <a:lnTo>
                  <a:pt x="2997919" y="1855918"/>
                </a:lnTo>
                <a:lnTo>
                  <a:pt x="2995345" y="1843167"/>
                </a:lnTo>
                <a:lnTo>
                  <a:pt x="2997919" y="1830416"/>
                </a:lnTo>
                <a:lnTo>
                  <a:pt x="3004937" y="1820002"/>
                </a:lnTo>
                <a:lnTo>
                  <a:pt x="3015345" y="1812979"/>
                </a:lnTo>
                <a:lnTo>
                  <a:pt x="3028088" y="1810404"/>
                </a:lnTo>
                <a:lnTo>
                  <a:pt x="3040833" y="1812979"/>
                </a:lnTo>
                <a:lnTo>
                  <a:pt x="3051242" y="1820002"/>
                </a:lnTo>
                <a:lnTo>
                  <a:pt x="3058261" y="1830416"/>
                </a:lnTo>
                <a:lnTo>
                  <a:pt x="3060835" y="1843167"/>
                </a:lnTo>
                <a:lnTo>
                  <a:pt x="3058261" y="1855918"/>
                </a:lnTo>
                <a:lnTo>
                  <a:pt x="3051242" y="1866333"/>
                </a:lnTo>
                <a:lnTo>
                  <a:pt x="3040833" y="1873355"/>
                </a:lnTo>
                <a:lnTo>
                  <a:pt x="3028088" y="1875931"/>
                </a:lnTo>
                <a:close/>
              </a:path>
              <a:path w="4523740" h="2472690">
                <a:moveTo>
                  <a:pt x="3330812" y="1878456"/>
                </a:moveTo>
                <a:lnTo>
                  <a:pt x="3317096" y="1875683"/>
                </a:lnTo>
                <a:lnTo>
                  <a:pt x="3305892" y="1868121"/>
                </a:lnTo>
                <a:lnTo>
                  <a:pt x="3298336" y="1856910"/>
                </a:lnTo>
                <a:lnTo>
                  <a:pt x="3295564" y="1843184"/>
                </a:lnTo>
                <a:lnTo>
                  <a:pt x="3298336" y="1829459"/>
                </a:lnTo>
                <a:lnTo>
                  <a:pt x="3305892" y="1818247"/>
                </a:lnTo>
                <a:lnTo>
                  <a:pt x="3317096" y="1810686"/>
                </a:lnTo>
                <a:lnTo>
                  <a:pt x="3330812" y="1807912"/>
                </a:lnTo>
                <a:lnTo>
                  <a:pt x="3344530" y="1810686"/>
                </a:lnTo>
                <a:lnTo>
                  <a:pt x="3355736" y="1818247"/>
                </a:lnTo>
                <a:lnTo>
                  <a:pt x="3363292" y="1829459"/>
                </a:lnTo>
                <a:lnTo>
                  <a:pt x="3366064" y="1843184"/>
                </a:lnTo>
                <a:lnTo>
                  <a:pt x="3363295" y="1856910"/>
                </a:lnTo>
                <a:lnTo>
                  <a:pt x="3355742" y="1868121"/>
                </a:lnTo>
                <a:lnTo>
                  <a:pt x="3344537" y="1875683"/>
                </a:lnTo>
                <a:lnTo>
                  <a:pt x="3330812" y="1878456"/>
                </a:lnTo>
                <a:close/>
              </a:path>
              <a:path w="4523740" h="2472690">
                <a:moveTo>
                  <a:pt x="3633529" y="1880981"/>
                </a:moveTo>
                <a:lnTo>
                  <a:pt x="3618827" y="1878010"/>
                </a:lnTo>
                <a:lnTo>
                  <a:pt x="3606820" y="1869908"/>
                </a:lnTo>
                <a:lnTo>
                  <a:pt x="3598725" y="1857894"/>
                </a:lnTo>
                <a:lnTo>
                  <a:pt x="3595756" y="1843184"/>
                </a:lnTo>
                <a:lnTo>
                  <a:pt x="3598725" y="1828476"/>
                </a:lnTo>
                <a:lnTo>
                  <a:pt x="3606820" y="1816462"/>
                </a:lnTo>
                <a:lnTo>
                  <a:pt x="3618827" y="1808359"/>
                </a:lnTo>
                <a:lnTo>
                  <a:pt x="3633529" y="1805388"/>
                </a:lnTo>
                <a:lnTo>
                  <a:pt x="3648232" y="1808359"/>
                </a:lnTo>
                <a:lnTo>
                  <a:pt x="3660239" y="1816462"/>
                </a:lnTo>
                <a:lnTo>
                  <a:pt x="3668334" y="1828476"/>
                </a:lnTo>
                <a:lnTo>
                  <a:pt x="3671302" y="1843184"/>
                </a:lnTo>
                <a:lnTo>
                  <a:pt x="3668334" y="1857894"/>
                </a:lnTo>
                <a:lnTo>
                  <a:pt x="3660239" y="1869908"/>
                </a:lnTo>
                <a:lnTo>
                  <a:pt x="3648232" y="1878010"/>
                </a:lnTo>
                <a:lnTo>
                  <a:pt x="3633529" y="1880981"/>
                </a:lnTo>
                <a:close/>
              </a:path>
              <a:path w="4523740" h="2472690">
                <a:moveTo>
                  <a:pt x="3936253" y="1884346"/>
                </a:moveTo>
                <a:lnTo>
                  <a:pt x="3920245" y="1881112"/>
                </a:lnTo>
                <a:lnTo>
                  <a:pt x="3907177" y="1872291"/>
                </a:lnTo>
                <a:lnTo>
                  <a:pt x="3898368" y="1859207"/>
                </a:lnTo>
                <a:lnTo>
                  <a:pt x="3895138" y="1843184"/>
                </a:lnTo>
                <a:lnTo>
                  <a:pt x="3898368" y="1827162"/>
                </a:lnTo>
                <a:lnTo>
                  <a:pt x="3907177" y="1814078"/>
                </a:lnTo>
                <a:lnTo>
                  <a:pt x="3920245" y="1805257"/>
                </a:lnTo>
                <a:lnTo>
                  <a:pt x="3936253" y="1802022"/>
                </a:lnTo>
                <a:lnTo>
                  <a:pt x="3952267" y="1805257"/>
                </a:lnTo>
                <a:lnTo>
                  <a:pt x="3965347" y="1814078"/>
                </a:lnTo>
                <a:lnTo>
                  <a:pt x="3974167" y="1827162"/>
                </a:lnTo>
                <a:lnTo>
                  <a:pt x="3977402" y="1843184"/>
                </a:lnTo>
                <a:lnTo>
                  <a:pt x="3974167" y="1859207"/>
                </a:lnTo>
                <a:lnTo>
                  <a:pt x="3965347" y="1872291"/>
                </a:lnTo>
                <a:lnTo>
                  <a:pt x="3952267" y="1881112"/>
                </a:lnTo>
                <a:lnTo>
                  <a:pt x="3936253" y="1884346"/>
                </a:lnTo>
                <a:close/>
              </a:path>
              <a:path w="4523740" h="2472690">
                <a:moveTo>
                  <a:pt x="4238977" y="1886871"/>
                </a:moveTo>
                <a:lnTo>
                  <a:pt x="4221989" y="1883439"/>
                </a:lnTo>
                <a:lnTo>
                  <a:pt x="4208116" y="1874079"/>
                </a:lnTo>
                <a:lnTo>
                  <a:pt x="4198761" y="1860198"/>
                </a:lnTo>
                <a:lnTo>
                  <a:pt x="4195330" y="1843201"/>
                </a:lnTo>
                <a:lnTo>
                  <a:pt x="4198761" y="1826205"/>
                </a:lnTo>
                <a:lnTo>
                  <a:pt x="4208116" y="1812324"/>
                </a:lnTo>
                <a:lnTo>
                  <a:pt x="4221989" y="1802966"/>
                </a:lnTo>
                <a:lnTo>
                  <a:pt x="4238977" y="1799534"/>
                </a:lnTo>
                <a:lnTo>
                  <a:pt x="4255965" y="1802966"/>
                </a:lnTo>
                <a:lnTo>
                  <a:pt x="4269838" y="1812324"/>
                </a:lnTo>
                <a:lnTo>
                  <a:pt x="4279193" y="1826205"/>
                </a:lnTo>
                <a:lnTo>
                  <a:pt x="4282623" y="1843201"/>
                </a:lnTo>
                <a:lnTo>
                  <a:pt x="4279193" y="1860198"/>
                </a:lnTo>
                <a:lnTo>
                  <a:pt x="4269838" y="1874079"/>
                </a:lnTo>
                <a:lnTo>
                  <a:pt x="4255965" y="1883439"/>
                </a:lnTo>
                <a:lnTo>
                  <a:pt x="4238977" y="1886871"/>
                </a:lnTo>
                <a:close/>
              </a:path>
              <a:path w="4523740" h="2472690">
                <a:moveTo>
                  <a:pt x="4523696" y="1885766"/>
                </a:moveTo>
                <a:lnTo>
                  <a:pt x="4509072" y="1875866"/>
                </a:lnTo>
                <a:lnTo>
                  <a:pt x="4499183" y="1861182"/>
                </a:lnTo>
                <a:lnTo>
                  <a:pt x="4495557" y="1843201"/>
                </a:lnTo>
                <a:lnTo>
                  <a:pt x="4499183" y="1825220"/>
                </a:lnTo>
                <a:lnTo>
                  <a:pt x="4509072" y="1810538"/>
                </a:lnTo>
                <a:lnTo>
                  <a:pt x="4523696" y="1800639"/>
                </a:lnTo>
                <a:lnTo>
                  <a:pt x="4523696" y="1885766"/>
                </a:lnTo>
                <a:close/>
              </a:path>
              <a:path w="4523740" h="2472690">
                <a:moveTo>
                  <a:pt x="607685" y="2148649"/>
                </a:moveTo>
                <a:lnTo>
                  <a:pt x="604894" y="2148649"/>
                </a:lnTo>
                <a:lnTo>
                  <a:pt x="603766" y="2147521"/>
                </a:lnTo>
                <a:lnTo>
                  <a:pt x="603766" y="2144730"/>
                </a:lnTo>
                <a:lnTo>
                  <a:pt x="604894" y="2143599"/>
                </a:lnTo>
                <a:lnTo>
                  <a:pt x="607685" y="2143599"/>
                </a:lnTo>
                <a:lnTo>
                  <a:pt x="608813" y="2144730"/>
                </a:lnTo>
                <a:lnTo>
                  <a:pt x="608813" y="2147521"/>
                </a:lnTo>
                <a:lnTo>
                  <a:pt x="607685" y="2148649"/>
                </a:lnTo>
                <a:close/>
              </a:path>
              <a:path w="4523740" h="2472690">
                <a:moveTo>
                  <a:pt x="913187" y="2153682"/>
                </a:moveTo>
                <a:lnTo>
                  <a:pt x="904843" y="2153682"/>
                </a:lnTo>
                <a:lnTo>
                  <a:pt x="901464" y="2150300"/>
                </a:lnTo>
                <a:lnTo>
                  <a:pt x="901464" y="2141952"/>
                </a:lnTo>
                <a:lnTo>
                  <a:pt x="904843" y="2138569"/>
                </a:lnTo>
                <a:lnTo>
                  <a:pt x="913187" y="2138569"/>
                </a:lnTo>
                <a:lnTo>
                  <a:pt x="916566" y="2141952"/>
                </a:lnTo>
                <a:lnTo>
                  <a:pt x="916566" y="2150300"/>
                </a:lnTo>
                <a:lnTo>
                  <a:pt x="913187" y="2153682"/>
                </a:lnTo>
                <a:close/>
              </a:path>
              <a:path w="4523740" h="2472690">
                <a:moveTo>
                  <a:pt x="1218686" y="2158712"/>
                </a:moveTo>
                <a:lnTo>
                  <a:pt x="1204778" y="2158712"/>
                </a:lnTo>
                <a:lnTo>
                  <a:pt x="1199144" y="2153074"/>
                </a:lnTo>
                <a:lnTo>
                  <a:pt x="1199144" y="2139140"/>
                </a:lnTo>
                <a:lnTo>
                  <a:pt x="1204778" y="2133503"/>
                </a:lnTo>
                <a:lnTo>
                  <a:pt x="1218703" y="2133503"/>
                </a:lnTo>
                <a:lnTo>
                  <a:pt x="1224336" y="2139140"/>
                </a:lnTo>
                <a:lnTo>
                  <a:pt x="1224336" y="2153074"/>
                </a:lnTo>
                <a:lnTo>
                  <a:pt x="1218686" y="2158712"/>
                </a:lnTo>
                <a:close/>
              </a:path>
              <a:path w="4523740" h="2472690">
                <a:moveTo>
                  <a:pt x="1523732" y="2162921"/>
                </a:moveTo>
                <a:lnTo>
                  <a:pt x="1505197" y="2162921"/>
                </a:lnTo>
                <a:lnTo>
                  <a:pt x="1497679" y="2155397"/>
                </a:lnTo>
                <a:lnTo>
                  <a:pt x="1497679" y="2136851"/>
                </a:lnTo>
                <a:lnTo>
                  <a:pt x="1505197" y="2129330"/>
                </a:lnTo>
                <a:lnTo>
                  <a:pt x="1523732" y="2129330"/>
                </a:lnTo>
                <a:lnTo>
                  <a:pt x="1531249" y="2136851"/>
                </a:lnTo>
                <a:lnTo>
                  <a:pt x="1531249" y="2155397"/>
                </a:lnTo>
                <a:lnTo>
                  <a:pt x="1523732" y="2162921"/>
                </a:lnTo>
                <a:close/>
              </a:path>
              <a:path w="4523740" h="2472690">
                <a:moveTo>
                  <a:pt x="1817190" y="2166287"/>
                </a:moveTo>
                <a:lnTo>
                  <a:pt x="1809345" y="2164703"/>
                </a:lnTo>
                <a:lnTo>
                  <a:pt x="1802941" y="2160384"/>
                </a:lnTo>
                <a:lnTo>
                  <a:pt x="1798624" y="2153975"/>
                </a:lnTo>
                <a:lnTo>
                  <a:pt x="1797041" y="2146124"/>
                </a:lnTo>
                <a:lnTo>
                  <a:pt x="1798624" y="2138275"/>
                </a:lnTo>
                <a:lnTo>
                  <a:pt x="1802941" y="2131867"/>
                </a:lnTo>
                <a:lnTo>
                  <a:pt x="1809345" y="2127548"/>
                </a:lnTo>
                <a:lnTo>
                  <a:pt x="1817190" y="2125965"/>
                </a:lnTo>
                <a:lnTo>
                  <a:pt x="1825035" y="2127548"/>
                </a:lnTo>
                <a:lnTo>
                  <a:pt x="1831439" y="2131867"/>
                </a:lnTo>
                <a:lnTo>
                  <a:pt x="1835756" y="2138275"/>
                </a:lnTo>
                <a:lnTo>
                  <a:pt x="1837339" y="2146124"/>
                </a:lnTo>
                <a:lnTo>
                  <a:pt x="1835756" y="2153975"/>
                </a:lnTo>
                <a:lnTo>
                  <a:pt x="1831439" y="2160384"/>
                </a:lnTo>
                <a:lnTo>
                  <a:pt x="1825035" y="2164703"/>
                </a:lnTo>
                <a:lnTo>
                  <a:pt x="1817190" y="2166287"/>
                </a:lnTo>
                <a:close/>
              </a:path>
              <a:path w="4523740" h="2472690">
                <a:moveTo>
                  <a:pt x="2119914" y="2169649"/>
                </a:moveTo>
                <a:lnTo>
                  <a:pt x="2110763" y="2167800"/>
                </a:lnTo>
                <a:lnTo>
                  <a:pt x="2103290" y="2162759"/>
                </a:lnTo>
                <a:lnTo>
                  <a:pt x="2098251" y="2155281"/>
                </a:lnTo>
                <a:lnTo>
                  <a:pt x="2096403" y="2146124"/>
                </a:lnTo>
                <a:lnTo>
                  <a:pt x="2098251" y="2136968"/>
                </a:lnTo>
                <a:lnTo>
                  <a:pt x="2103290" y="2129491"/>
                </a:lnTo>
                <a:lnTo>
                  <a:pt x="2110763" y="2124449"/>
                </a:lnTo>
                <a:lnTo>
                  <a:pt x="2119914" y="2122599"/>
                </a:lnTo>
                <a:lnTo>
                  <a:pt x="2129064" y="2124449"/>
                </a:lnTo>
                <a:lnTo>
                  <a:pt x="2136538" y="2129491"/>
                </a:lnTo>
                <a:lnTo>
                  <a:pt x="2141577" y="2136968"/>
                </a:lnTo>
                <a:lnTo>
                  <a:pt x="2143425" y="2146124"/>
                </a:lnTo>
                <a:lnTo>
                  <a:pt x="2141577" y="2155281"/>
                </a:lnTo>
                <a:lnTo>
                  <a:pt x="2136538" y="2162759"/>
                </a:lnTo>
                <a:lnTo>
                  <a:pt x="2129064" y="2167800"/>
                </a:lnTo>
                <a:lnTo>
                  <a:pt x="2119914" y="2169649"/>
                </a:lnTo>
                <a:close/>
              </a:path>
              <a:path w="4523740" h="2472690">
                <a:moveTo>
                  <a:pt x="2422641" y="2172174"/>
                </a:moveTo>
                <a:lnTo>
                  <a:pt x="2412516" y="2170127"/>
                </a:lnTo>
                <a:lnTo>
                  <a:pt x="2404245" y="2164547"/>
                </a:lnTo>
                <a:lnTo>
                  <a:pt x="2398667" y="2156272"/>
                </a:lnTo>
                <a:lnTo>
                  <a:pt x="2396622" y="2146141"/>
                </a:lnTo>
                <a:lnTo>
                  <a:pt x="2398667" y="2136011"/>
                </a:lnTo>
                <a:lnTo>
                  <a:pt x="2404245" y="2127736"/>
                </a:lnTo>
                <a:lnTo>
                  <a:pt x="2412516" y="2122155"/>
                </a:lnTo>
                <a:lnTo>
                  <a:pt x="2422641" y="2120108"/>
                </a:lnTo>
                <a:lnTo>
                  <a:pt x="2432764" y="2122155"/>
                </a:lnTo>
                <a:lnTo>
                  <a:pt x="2441034" y="2127736"/>
                </a:lnTo>
                <a:lnTo>
                  <a:pt x="2446611" y="2136011"/>
                </a:lnTo>
                <a:lnTo>
                  <a:pt x="2448657" y="2146141"/>
                </a:lnTo>
                <a:lnTo>
                  <a:pt x="2446613" y="2156272"/>
                </a:lnTo>
                <a:lnTo>
                  <a:pt x="2441040" y="2164547"/>
                </a:lnTo>
                <a:lnTo>
                  <a:pt x="2432771" y="2170127"/>
                </a:lnTo>
                <a:lnTo>
                  <a:pt x="2422641" y="2172174"/>
                </a:lnTo>
                <a:close/>
              </a:path>
              <a:path w="4523740" h="2472690">
                <a:moveTo>
                  <a:pt x="2725365" y="2175539"/>
                </a:moveTo>
                <a:lnTo>
                  <a:pt x="2713927" y="2173229"/>
                </a:lnTo>
                <a:lnTo>
                  <a:pt x="2704588" y="2166930"/>
                </a:lnTo>
                <a:lnTo>
                  <a:pt x="2698292" y="2157586"/>
                </a:lnTo>
                <a:lnTo>
                  <a:pt x="2695984" y="2146141"/>
                </a:lnTo>
                <a:lnTo>
                  <a:pt x="2698292" y="2134696"/>
                </a:lnTo>
                <a:lnTo>
                  <a:pt x="2704588" y="2125352"/>
                </a:lnTo>
                <a:lnTo>
                  <a:pt x="2713927" y="2119053"/>
                </a:lnTo>
                <a:lnTo>
                  <a:pt x="2725365" y="2116743"/>
                </a:lnTo>
                <a:lnTo>
                  <a:pt x="2736802" y="2119053"/>
                </a:lnTo>
                <a:lnTo>
                  <a:pt x="2746141" y="2125352"/>
                </a:lnTo>
                <a:lnTo>
                  <a:pt x="2752437" y="2134696"/>
                </a:lnTo>
                <a:lnTo>
                  <a:pt x="2754746" y="2146141"/>
                </a:lnTo>
                <a:lnTo>
                  <a:pt x="2752437" y="2157586"/>
                </a:lnTo>
                <a:lnTo>
                  <a:pt x="2746141" y="2166930"/>
                </a:lnTo>
                <a:lnTo>
                  <a:pt x="2736802" y="2173229"/>
                </a:lnTo>
                <a:lnTo>
                  <a:pt x="2725365" y="2175539"/>
                </a:lnTo>
                <a:close/>
              </a:path>
              <a:path w="4523740" h="2472690">
                <a:moveTo>
                  <a:pt x="3028088" y="2178908"/>
                </a:moveTo>
                <a:lnTo>
                  <a:pt x="3015345" y="2176332"/>
                </a:lnTo>
                <a:lnTo>
                  <a:pt x="3004937" y="2169308"/>
                </a:lnTo>
                <a:lnTo>
                  <a:pt x="2997919" y="2158892"/>
                </a:lnTo>
                <a:lnTo>
                  <a:pt x="2995345" y="2146141"/>
                </a:lnTo>
                <a:lnTo>
                  <a:pt x="2997919" y="2133390"/>
                </a:lnTo>
                <a:lnTo>
                  <a:pt x="3004937" y="2122975"/>
                </a:lnTo>
                <a:lnTo>
                  <a:pt x="3015345" y="2115953"/>
                </a:lnTo>
                <a:lnTo>
                  <a:pt x="3028088" y="2113377"/>
                </a:lnTo>
                <a:lnTo>
                  <a:pt x="3040833" y="2115953"/>
                </a:lnTo>
                <a:lnTo>
                  <a:pt x="3051242" y="2122975"/>
                </a:lnTo>
                <a:lnTo>
                  <a:pt x="3058261" y="2133390"/>
                </a:lnTo>
                <a:lnTo>
                  <a:pt x="3060835" y="2146141"/>
                </a:lnTo>
                <a:lnTo>
                  <a:pt x="3058261" y="2158892"/>
                </a:lnTo>
                <a:lnTo>
                  <a:pt x="3051242" y="2169308"/>
                </a:lnTo>
                <a:lnTo>
                  <a:pt x="3040833" y="2176332"/>
                </a:lnTo>
                <a:lnTo>
                  <a:pt x="3028088" y="2178908"/>
                </a:lnTo>
                <a:close/>
              </a:path>
              <a:path w="4523740" h="2472690">
                <a:moveTo>
                  <a:pt x="3330812" y="2181430"/>
                </a:moveTo>
                <a:lnTo>
                  <a:pt x="3317096" y="2178656"/>
                </a:lnTo>
                <a:lnTo>
                  <a:pt x="3305892" y="2171095"/>
                </a:lnTo>
                <a:lnTo>
                  <a:pt x="3298336" y="2159883"/>
                </a:lnTo>
                <a:lnTo>
                  <a:pt x="3295564" y="2146158"/>
                </a:lnTo>
                <a:lnTo>
                  <a:pt x="3298336" y="2132432"/>
                </a:lnTo>
                <a:lnTo>
                  <a:pt x="3305892" y="2121221"/>
                </a:lnTo>
                <a:lnTo>
                  <a:pt x="3317096" y="2113659"/>
                </a:lnTo>
                <a:lnTo>
                  <a:pt x="3330812" y="2110886"/>
                </a:lnTo>
                <a:lnTo>
                  <a:pt x="3344530" y="2113659"/>
                </a:lnTo>
                <a:lnTo>
                  <a:pt x="3355736" y="2121221"/>
                </a:lnTo>
                <a:lnTo>
                  <a:pt x="3363292" y="2132432"/>
                </a:lnTo>
                <a:lnTo>
                  <a:pt x="3366064" y="2146158"/>
                </a:lnTo>
                <a:lnTo>
                  <a:pt x="3363295" y="2159883"/>
                </a:lnTo>
                <a:lnTo>
                  <a:pt x="3355742" y="2171095"/>
                </a:lnTo>
                <a:lnTo>
                  <a:pt x="3344537" y="2178656"/>
                </a:lnTo>
                <a:lnTo>
                  <a:pt x="3330812" y="2181430"/>
                </a:lnTo>
                <a:close/>
              </a:path>
              <a:path w="4523740" h="2472690">
                <a:moveTo>
                  <a:pt x="3633529" y="2183954"/>
                </a:moveTo>
                <a:lnTo>
                  <a:pt x="3618827" y="2180983"/>
                </a:lnTo>
                <a:lnTo>
                  <a:pt x="3606820" y="2172882"/>
                </a:lnTo>
                <a:lnTo>
                  <a:pt x="3598725" y="2160867"/>
                </a:lnTo>
                <a:lnTo>
                  <a:pt x="3595756" y="2146158"/>
                </a:lnTo>
                <a:lnTo>
                  <a:pt x="3598725" y="2131448"/>
                </a:lnTo>
                <a:lnTo>
                  <a:pt x="3606820" y="2119434"/>
                </a:lnTo>
                <a:lnTo>
                  <a:pt x="3618827" y="2111332"/>
                </a:lnTo>
                <a:lnTo>
                  <a:pt x="3633529" y="2108361"/>
                </a:lnTo>
                <a:lnTo>
                  <a:pt x="3648232" y="2111332"/>
                </a:lnTo>
                <a:lnTo>
                  <a:pt x="3660239" y="2119434"/>
                </a:lnTo>
                <a:lnTo>
                  <a:pt x="3668334" y="2131448"/>
                </a:lnTo>
                <a:lnTo>
                  <a:pt x="3671302" y="2146158"/>
                </a:lnTo>
                <a:lnTo>
                  <a:pt x="3668334" y="2160867"/>
                </a:lnTo>
                <a:lnTo>
                  <a:pt x="3660239" y="2172882"/>
                </a:lnTo>
                <a:lnTo>
                  <a:pt x="3648232" y="2180983"/>
                </a:lnTo>
                <a:lnTo>
                  <a:pt x="3633529" y="2183954"/>
                </a:lnTo>
                <a:close/>
              </a:path>
              <a:path w="4523740" h="2472690">
                <a:moveTo>
                  <a:pt x="3936253" y="2187320"/>
                </a:moveTo>
                <a:lnTo>
                  <a:pt x="3920245" y="2184085"/>
                </a:lnTo>
                <a:lnTo>
                  <a:pt x="3907177" y="2175264"/>
                </a:lnTo>
                <a:lnTo>
                  <a:pt x="3898368" y="2162181"/>
                </a:lnTo>
                <a:lnTo>
                  <a:pt x="3895138" y="2146158"/>
                </a:lnTo>
                <a:lnTo>
                  <a:pt x="3898368" y="2130135"/>
                </a:lnTo>
                <a:lnTo>
                  <a:pt x="3907177" y="2117051"/>
                </a:lnTo>
                <a:lnTo>
                  <a:pt x="3920245" y="2108230"/>
                </a:lnTo>
                <a:lnTo>
                  <a:pt x="3936253" y="2104996"/>
                </a:lnTo>
                <a:lnTo>
                  <a:pt x="3952267" y="2108230"/>
                </a:lnTo>
                <a:lnTo>
                  <a:pt x="3965347" y="2117051"/>
                </a:lnTo>
                <a:lnTo>
                  <a:pt x="3974167" y="2130135"/>
                </a:lnTo>
                <a:lnTo>
                  <a:pt x="3977402" y="2146158"/>
                </a:lnTo>
                <a:lnTo>
                  <a:pt x="3974167" y="2162181"/>
                </a:lnTo>
                <a:lnTo>
                  <a:pt x="3965347" y="2175264"/>
                </a:lnTo>
                <a:lnTo>
                  <a:pt x="3952267" y="2184085"/>
                </a:lnTo>
                <a:lnTo>
                  <a:pt x="3936253" y="2187320"/>
                </a:lnTo>
                <a:close/>
              </a:path>
              <a:path w="4523740" h="2472690">
                <a:moveTo>
                  <a:pt x="4238977" y="2189845"/>
                </a:moveTo>
                <a:lnTo>
                  <a:pt x="4221989" y="2186413"/>
                </a:lnTo>
                <a:lnTo>
                  <a:pt x="4208116" y="2177053"/>
                </a:lnTo>
                <a:lnTo>
                  <a:pt x="4198761" y="2163172"/>
                </a:lnTo>
                <a:lnTo>
                  <a:pt x="4195330" y="2146175"/>
                </a:lnTo>
                <a:lnTo>
                  <a:pt x="4198761" y="2129178"/>
                </a:lnTo>
                <a:lnTo>
                  <a:pt x="4208116" y="2115296"/>
                </a:lnTo>
                <a:lnTo>
                  <a:pt x="4221989" y="2105937"/>
                </a:lnTo>
                <a:lnTo>
                  <a:pt x="4238977" y="2102505"/>
                </a:lnTo>
                <a:lnTo>
                  <a:pt x="4255965" y="2105937"/>
                </a:lnTo>
                <a:lnTo>
                  <a:pt x="4269838" y="2115296"/>
                </a:lnTo>
                <a:lnTo>
                  <a:pt x="4279193" y="2129178"/>
                </a:lnTo>
                <a:lnTo>
                  <a:pt x="4282623" y="2146175"/>
                </a:lnTo>
                <a:lnTo>
                  <a:pt x="4279193" y="2163172"/>
                </a:lnTo>
                <a:lnTo>
                  <a:pt x="4269838" y="2177053"/>
                </a:lnTo>
                <a:lnTo>
                  <a:pt x="4255965" y="2186413"/>
                </a:lnTo>
                <a:lnTo>
                  <a:pt x="4238977" y="2189845"/>
                </a:lnTo>
                <a:close/>
              </a:path>
              <a:path w="4523740" h="2472690">
                <a:moveTo>
                  <a:pt x="4523696" y="2188739"/>
                </a:moveTo>
                <a:lnTo>
                  <a:pt x="4509072" y="2178839"/>
                </a:lnTo>
                <a:lnTo>
                  <a:pt x="4499183" y="2164156"/>
                </a:lnTo>
                <a:lnTo>
                  <a:pt x="4495557" y="2146175"/>
                </a:lnTo>
                <a:lnTo>
                  <a:pt x="4499183" y="2128195"/>
                </a:lnTo>
                <a:lnTo>
                  <a:pt x="4509072" y="2113513"/>
                </a:lnTo>
                <a:lnTo>
                  <a:pt x="4523696" y="2103613"/>
                </a:lnTo>
                <a:lnTo>
                  <a:pt x="4523696" y="2188739"/>
                </a:lnTo>
                <a:close/>
              </a:path>
              <a:path w="4523740" h="2472690">
                <a:moveTo>
                  <a:pt x="1212579" y="2449553"/>
                </a:moveTo>
                <a:lnTo>
                  <a:pt x="1210898" y="2449553"/>
                </a:lnTo>
                <a:lnTo>
                  <a:pt x="1210898" y="2448612"/>
                </a:lnTo>
                <a:lnTo>
                  <a:pt x="1212579" y="2448612"/>
                </a:lnTo>
                <a:lnTo>
                  <a:pt x="1212579" y="2449553"/>
                </a:lnTo>
                <a:close/>
              </a:path>
              <a:path w="4523740" h="2472690">
                <a:moveTo>
                  <a:pt x="1516316" y="2452446"/>
                </a:moveTo>
                <a:lnTo>
                  <a:pt x="1512599" y="2452446"/>
                </a:lnTo>
                <a:lnTo>
                  <a:pt x="1511100" y="2450951"/>
                </a:lnTo>
                <a:lnTo>
                  <a:pt x="1511100" y="2447214"/>
                </a:lnTo>
                <a:lnTo>
                  <a:pt x="1512599" y="2445715"/>
                </a:lnTo>
                <a:lnTo>
                  <a:pt x="1516333" y="2445715"/>
                </a:lnTo>
                <a:lnTo>
                  <a:pt x="1517828" y="2447214"/>
                </a:lnTo>
                <a:lnTo>
                  <a:pt x="1517828" y="2450951"/>
                </a:lnTo>
                <a:lnTo>
                  <a:pt x="1516316" y="2452446"/>
                </a:lnTo>
                <a:close/>
              </a:path>
              <a:path w="4523740" h="2472690">
                <a:moveTo>
                  <a:pt x="1821359" y="2456656"/>
                </a:moveTo>
                <a:lnTo>
                  <a:pt x="1813017" y="2456656"/>
                </a:lnTo>
                <a:lnTo>
                  <a:pt x="1809639" y="2453273"/>
                </a:lnTo>
                <a:lnTo>
                  <a:pt x="1809639" y="2444925"/>
                </a:lnTo>
                <a:lnTo>
                  <a:pt x="1813017" y="2441543"/>
                </a:lnTo>
                <a:lnTo>
                  <a:pt x="1821359" y="2441543"/>
                </a:lnTo>
                <a:lnTo>
                  <a:pt x="1824741" y="2444925"/>
                </a:lnTo>
                <a:lnTo>
                  <a:pt x="1824741" y="2453273"/>
                </a:lnTo>
                <a:lnTo>
                  <a:pt x="1821359" y="2456656"/>
                </a:lnTo>
                <a:close/>
              </a:path>
              <a:path w="4523740" h="2472690">
                <a:moveTo>
                  <a:pt x="2125936" y="2460021"/>
                </a:moveTo>
                <a:lnTo>
                  <a:pt x="2113895" y="2460021"/>
                </a:lnTo>
                <a:lnTo>
                  <a:pt x="2109000" y="2455123"/>
                </a:lnTo>
                <a:lnTo>
                  <a:pt x="2109000" y="2443076"/>
                </a:lnTo>
                <a:lnTo>
                  <a:pt x="2113895" y="2438178"/>
                </a:lnTo>
                <a:lnTo>
                  <a:pt x="2125936" y="2438178"/>
                </a:lnTo>
                <a:lnTo>
                  <a:pt x="2130830" y="2443076"/>
                </a:lnTo>
                <a:lnTo>
                  <a:pt x="2130830" y="2455123"/>
                </a:lnTo>
                <a:lnTo>
                  <a:pt x="2125936" y="2460021"/>
                </a:lnTo>
                <a:close/>
              </a:path>
              <a:path w="4523740" h="2472690">
                <a:moveTo>
                  <a:pt x="2430982" y="2464227"/>
                </a:moveTo>
                <a:lnTo>
                  <a:pt x="2414296" y="2464227"/>
                </a:lnTo>
                <a:lnTo>
                  <a:pt x="2407538" y="2457463"/>
                </a:lnTo>
                <a:lnTo>
                  <a:pt x="2407538" y="2440767"/>
                </a:lnTo>
                <a:lnTo>
                  <a:pt x="2414296" y="2434005"/>
                </a:lnTo>
                <a:lnTo>
                  <a:pt x="2430982" y="2434005"/>
                </a:lnTo>
                <a:lnTo>
                  <a:pt x="2437743" y="2440767"/>
                </a:lnTo>
                <a:lnTo>
                  <a:pt x="2437743" y="2457463"/>
                </a:lnTo>
                <a:lnTo>
                  <a:pt x="2430982" y="2464227"/>
                </a:lnTo>
                <a:close/>
              </a:path>
              <a:path w="4523740" h="2472690">
                <a:moveTo>
                  <a:pt x="2735103" y="2466752"/>
                </a:moveTo>
                <a:lnTo>
                  <a:pt x="2715626" y="2466752"/>
                </a:lnTo>
                <a:lnTo>
                  <a:pt x="2707737" y="2458860"/>
                </a:lnTo>
                <a:lnTo>
                  <a:pt x="2707737" y="2439373"/>
                </a:lnTo>
                <a:lnTo>
                  <a:pt x="2715626" y="2431480"/>
                </a:lnTo>
                <a:lnTo>
                  <a:pt x="2735103" y="2431480"/>
                </a:lnTo>
                <a:lnTo>
                  <a:pt x="2742989" y="2439373"/>
                </a:lnTo>
                <a:lnTo>
                  <a:pt x="2742989" y="2458860"/>
                </a:lnTo>
                <a:lnTo>
                  <a:pt x="2735103" y="2466752"/>
                </a:lnTo>
                <a:close/>
              </a:path>
              <a:path w="4523740" h="2472690">
                <a:moveTo>
                  <a:pt x="3028088" y="2470118"/>
                </a:moveTo>
                <a:lnTo>
                  <a:pt x="3019920" y="2468466"/>
                </a:lnTo>
                <a:lnTo>
                  <a:pt x="3013248" y="2463964"/>
                </a:lnTo>
                <a:lnTo>
                  <a:pt x="3008749" y="2457288"/>
                </a:lnTo>
                <a:lnTo>
                  <a:pt x="3007099" y="2449115"/>
                </a:lnTo>
                <a:lnTo>
                  <a:pt x="3008749" y="2440942"/>
                </a:lnTo>
                <a:lnTo>
                  <a:pt x="3013248" y="2434267"/>
                </a:lnTo>
                <a:lnTo>
                  <a:pt x="3019920" y="2429766"/>
                </a:lnTo>
                <a:lnTo>
                  <a:pt x="3028088" y="2428115"/>
                </a:lnTo>
                <a:lnTo>
                  <a:pt x="3036257" y="2429766"/>
                </a:lnTo>
                <a:lnTo>
                  <a:pt x="3042929" y="2434267"/>
                </a:lnTo>
                <a:lnTo>
                  <a:pt x="3047428" y="2440942"/>
                </a:lnTo>
                <a:lnTo>
                  <a:pt x="3049078" y="2449115"/>
                </a:lnTo>
                <a:lnTo>
                  <a:pt x="3047428" y="2457288"/>
                </a:lnTo>
                <a:lnTo>
                  <a:pt x="3042929" y="2463964"/>
                </a:lnTo>
                <a:lnTo>
                  <a:pt x="3036257" y="2468466"/>
                </a:lnTo>
                <a:lnTo>
                  <a:pt x="3028088" y="2470118"/>
                </a:lnTo>
                <a:close/>
              </a:path>
              <a:path w="4523740" h="2472690">
                <a:moveTo>
                  <a:pt x="3330812" y="2471799"/>
                </a:moveTo>
                <a:lnTo>
                  <a:pt x="3321985" y="2470017"/>
                </a:lnTo>
                <a:lnTo>
                  <a:pt x="3314779" y="2465158"/>
                </a:lnTo>
                <a:lnTo>
                  <a:pt x="3309922" y="2457948"/>
                </a:lnTo>
                <a:lnTo>
                  <a:pt x="3308142" y="2449115"/>
                </a:lnTo>
                <a:lnTo>
                  <a:pt x="3309922" y="2440281"/>
                </a:lnTo>
                <a:lnTo>
                  <a:pt x="3314779" y="2433071"/>
                </a:lnTo>
                <a:lnTo>
                  <a:pt x="3321985" y="2428212"/>
                </a:lnTo>
                <a:lnTo>
                  <a:pt x="3330812" y="2426430"/>
                </a:lnTo>
                <a:lnTo>
                  <a:pt x="3339641" y="2428212"/>
                </a:lnTo>
                <a:lnTo>
                  <a:pt x="3346848" y="2433071"/>
                </a:lnTo>
                <a:lnTo>
                  <a:pt x="3351705" y="2440281"/>
                </a:lnTo>
                <a:lnTo>
                  <a:pt x="3353486" y="2449115"/>
                </a:lnTo>
                <a:lnTo>
                  <a:pt x="3351703" y="2457948"/>
                </a:lnTo>
                <a:lnTo>
                  <a:pt x="3346842" y="2465158"/>
                </a:lnTo>
                <a:lnTo>
                  <a:pt x="3339634" y="2470017"/>
                </a:lnTo>
                <a:lnTo>
                  <a:pt x="3330812" y="2471799"/>
                </a:lnTo>
                <a:close/>
              </a:path>
              <a:path w="4523740" h="2472690">
                <a:moveTo>
                  <a:pt x="3633529" y="2471799"/>
                </a:moveTo>
                <a:lnTo>
                  <a:pt x="3624707" y="2470017"/>
                </a:lnTo>
                <a:lnTo>
                  <a:pt x="3617508" y="2465158"/>
                </a:lnTo>
                <a:lnTo>
                  <a:pt x="3612657" y="2457948"/>
                </a:lnTo>
                <a:lnTo>
                  <a:pt x="3610879" y="2449115"/>
                </a:lnTo>
                <a:lnTo>
                  <a:pt x="3612657" y="2440281"/>
                </a:lnTo>
                <a:lnTo>
                  <a:pt x="3617508" y="2433071"/>
                </a:lnTo>
                <a:lnTo>
                  <a:pt x="3624707" y="2428212"/>
                </a:lnTo>
                <a:lnTo>
                  <a:pt x="3633529" y="2426430"/>
                </a:lnTo>
                <a:lnTo>
                  <a:pt x="3642357" y="2428212"/>
                </a:lnTo>
                <a:lnTo>
                  <a:pt x="3649568" y="2433071"/>
                </a:lnTo>
                <a:lnTo>
                  <a:pt x="3654430" y="2440281"/>
                </a:lnTo>
                <a:lnTo>
                  <a:pt x="3656213" y="2449115"/>
                </a:lnTo>
                <a:lnTo>
                  <a:pt x="3654430" y="2457948"/>
                </a:lnTo>
                <a:lnTo>
                  <a:pt x="3649568" y="2465158"/>
                </a:lnTo>
                <a:lnTo>
                  <a:pt x="3642357" y="2470017"/>
                </a:lnTo>
                <a:lnTo>
                  <a:pt x="3633529" y="2471799"/>
                </a:lnTo>
                <a:close/>
              </a:path>
              <a:path w="4523740" h="2472690">
                <a:moveTo>
                  <a:pt x="3942143" y="2472293"/>
                </a:moveTo>
                <a:lnTo>
                  <a:pt x="3930363" y="2472293"/>
                </a:lnTo>
                <a:lnTo>
                  <a:pt x="3926782" y="2471569"/>
                </a:lnTo>
                <a:lnTo>
                  <a:pt x="3919046" y="2466349"/>
                </a:lnTo>
                <a:lnTo>
                  <a:pt x="3913829" y="2458608"/>
                </a:lnTo>
                <a:lnTo>
                  <a:pt x="3911915" y="2449131"/>
                </a:lnTo>
                <a:lnTo>
                  <a:pt x="3913829" y="2439655"/>
                </a:lnTo>
                <a:lnTo>
                  <a:pt x="3919046" y="2431915"/>
                </a:lnTo>
                <a:lnTo>
                  <a:pt x="3926782" y="2426697"/>
                </a:lnTo>
                <a:lnTo>
                  <a:pt x="3936253" y="2424783"/>
                </a:lnTo>
                <a:lnTo>
                  <a:pt x="3945724" y="2426697"/>
                </a:lnTo>
                <a:lnTo>
                  <a:pt x="3953460" y="2431915"/>
                </a:lnTo>
                <a:lnTo>
                  <a:pt x="3958678" y="2439655"/>
                </a:lnTo>
                <a:lnTo>
                  <a:pt x="3960591" y="2449131"/>
                </a:lnTo>
                <a:lnTo>
                  <a:pt x="3958678" y="2458608"/>
                </a:lnTo>
                <a:lnTo>
                  <a:pt x="3953460" y="2466349"/>
                </a:lnTo>
                <a:lnTo>
                  <a:pt x="3945724" y="2471569"/>
                </a:lnTo>
                <a:lnTo>
                  <a:pt x="3942143" y="2472293"/>
                </a:lnTo>
                <a:close/>
              </a:path>
              <a:path w="4523740" h="2472690">
                <a:moveTo>
                  <a:pt x="4238977" y="2471799"/>
                </a:moveTo>
                <a:lnTo>
                  <a:pt x="4230155" y="2470017"/>
                </a:lnTo>
                <a:lnTo>
                  <a:pt x="4222956" y="2465158"/>
                </a:lnTo>
                <a:lnTo>
                  <a:pt x="4218105" y="2457948"/>
                </a:lnTo>
                <a:lnTo>
                  <a:pt x="4216327" y="2449115"/>
                </a:lnTo>
                <a:lnTo>
                  <a:pt x="4218105" y="2440281"/>
                </a:lnTo>
                <a:lnTo>
                  <a:pt x="4222956" y="2433071"/>
                </a:lnTo>
                <a:lnTo>
                  <a:pt x="4230155" y="2428212"/>
                </a:lnTo>
                <a:lnTo>
                  <a:pt x="4238977" y="2426430"/>
                </a:lnTo>
                <a:lnTo>
                  <a:pt x="4247819" y="2428212"/>
                </a:lnTo>
                <a:lnTo>
                  <a:pt x="4255028" y="2433071"/>
                </a:lnTo>
                <a:lnTo>
                  <a:pt x="4259883" y="2440281"/>
                </a:lnTo>
                <a:lnTo>
                  <a:pt x="4261661" y="2449115"/>
                </a:lnTo>
                <a:lnTo>
                  <a:pt x="4259878" y="2457948"/>
                </a:lnTo>
                <a:lnTo>
                  <a:pt x="4255015" y="2465158"/>
                </a:lnTo>
                <a:lnTo>
                  <a:pt x="4247805" y="2470017"/>
                </a:lnTo>
                <a:lnTo>
                  <a:pt x="4238977" y="2471799"/>
                </a:lnTo>
                <a:close/>
              </a:path>
              <a:path w="4523740" h="2472690">
                <a:moveTo>
                  <a:pt x="4523696" y="2457795"/>
                </a:moveTo>
                <a:lnTo>
                  <a:pt x="4523136" y="2456964"/>
                </a:lnTo>
                <a:lnTo>
                  <a:pt x="4521548" y="2449115"/>
                </a:lnTo>
                <a:lnTo>
                  <a:pt x="4523136" y="2441265"/>
                </a:lnTo>
                <a:lnTo>
                  <a:pt x="4523696" y="2440435"/>
                </a:lnTo>
                <a:lnTo>
                  <a:pt x="4523696" y="2457795"/>
                </a:lnTo>
                <a:close/>
              </a:path>
            </a:pathLst>
          </a:custGeom>
          <a:solidFill>
            <a:srgbClr val="E8C7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3640" rIns="0" bIns="0" rtlCol="0" vert="horz">
            <a:spAutoFit/>
          </a:bodyPr>
          <a:lstStyle/>
          <a:p>
            <a:pPr marL="3945890">
              <a:lnSpc>
                <a:spcPct val="100000"/>
              </a:lnSpc>
              <a:spcBef>
                <a:spcPts val="100"/>
              </a:spcBef>
            </a:pPr>
            <a:r>
              <a:rPr dirty="0" sz="8500" spc="105">
                <a:solidFill>
                  <a:srgbClr val="000000"/>
                </a:solidFill>
                <a:latin typeface="Calibri"/>
                <a:cs typeface="Calibri"/>
              </a:rPr>
              <a:t>REFERENCE</a:t>
            </a:r>
            <a:endParaRPr sz="8500">
              <a:latin typeface="Calibri"/>
              <a:cs typeface="Calibri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0" y="9004815"/>
            <a:ext cx="6845300" cy="132715"/>
          </a:xfrm>
          <a:custGeom>
            <a:avLst/>
            <a:gdLst/>
            <a:ahLst/>
            <a:cxnLst/>
            <a:rect l="l" t="t" r="r" b="b"/>
            <a:pathLst>
              <a:path w="6845300" h="132715">
                <a:moveTo>
                  <a:pt x="6844511" y="132651"/>
                </a:moveTo>
                <a:lnTo>
                  <a:pt x="0" y="114300"/>
                </a:lnTo>
                <a:lnTo>
                  <a:pt x="0" y="0"/>
                </a:lnTo>
                <a:lnTo>
                  <a:pt x="6844817" y="18351"/>
                </a:lnTo>
                <a:lnTo>
                  <a:pt x="6844511" y="132651"/>
                </a:lnTo>
                <a:close/>
              </a:path>
            </a:pathLst>
          </a:custGeom>
          <a:solidFill>
            <a:srgbClr val="9EC2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430015" y="9004117"/>
            <a:ext cx="6858000" cy="132715"/>
          </a:xfrm>
          <a:custGeom>
            <a:avLst/>
            <a:gdLst/>
            <a:ahLst/>
            <a:cxnLst/>
            <a:rect l="l" t="t" r="r" b="b"/>
            <a:pathLst>
              <a:path w="6858000" h="132715">
                <a:moveTo>
                  <a:pt x="6857984" y="132686"/>
                </a:moveTo>
                <a:lnTo>
                  <a:pt x="0" y="114299"/>
                </a:lnTo>
                <a:lnTo>
                  <a:pt x="306" y="0"/>
                </a:lnTo>
                <a:lnTo>
                  <a:pt x="6857984" y="18386"/>
                </a:lnTo>
                <a:lnTo>
                  <a:pt x="6857984" y="132686"/>
                </a:lnTo>
                <a:close/>
              </a:path>
            </a:pathLst>
          </a:custGeom>
          <a:solidFill>
            <a:srgbClr val="9EC2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0" y="165047"/>
            <a:ext cx="3657600" cy="1909445"/>
          </a:xfrm>
          <a:custGeom>
            <a:avLst/>
            <a:gdLst/>
            <a:ahLst/>
            <a:cxnLst/>
            <a:rect l="l" t="t" r="r" b="b"/>
            <a:pathLst>
              <a:path w="3657600" h="1909445">
                <a:moveTo>
                  <a:pt x="0" y="96581"/>
                </a:moveTo>
                <a:lnTo>
                  <a:pt x="0" y="39388"/>
                </a:lnTo>
                <a:lnTo>
                  <a:pt x="2776" y="41262"/>
                </a:lnTo>
                <a:lnTo>
                  <a:pt x="10871" y="53276"/>
                </a:lnTo>
                <a:lnTo>
                  <a:pt x="13839" y="67984"/>
                </a:lnTo>
                <a:lnTo>
                  <a:pt x="10871" y="82693"/>
                </a:lnTo>
                <a:lnTo>
                  <a:pt x="2776" y="94708"/>
                </a:lnTo>
                <a:lnTo>
                  <a:pt x="0" y="96581"/>
                </a:lnTo>
                <a:close/>
              </a:path>
              <a:path w="3657600" h="1909445">
                <a:moveTo>
                  <a:pt x="278790" y="109146"/>
                </a:moveTo>
                <a:lnTo>
                  <a:pt x="262782" y="105912"/>
                </a:lnTo>
                <a:lnTo>
                  <a:pt x="249714" y="97091"/>
                </a:lnTo>
                <a:lnTo>
                  <a:pt x="240905" y="84007"/>
                </a:lnTo>
                <a:lnTo>
                  <a:pt x="237675" y="67984"/>
                </a:lnTo>
                <a:lnTo>
                  <a:pt x="240905" y="51961"/>
                </a:lnTo>
                <a:lnTo>
                  <a:pt x="249714" y="38878"/>
                </a:lnTo>
                <a:lnTo>
                  <a:pt x="262782" y="30057"/>
                </a:lnTo>
                <a:lnTo>
                  <a:pt x="278790" y="26822"/>
                </a:lnTo>
                <a:lnTo>
                  <a:pt x="294804" y="30057"/>
                </a:lnTo>
                <a:lnTo>
                  <a:pt x="307884" y="38878"/>
                </a:lnTo>
                <a:lnTo>
                  <a:pt x="316704" y="51961"/>
                </a:lnTo>
                <a:lnTo>
                  <a:pt x="319939" y="67984"/>
                </a:lnTo>
                <a:lnTo>
                  <a:pt x="316704" y="84007"/>
                </a:lnTo>
                <a:lnTo>
                  <a:pt x="307884" y="97091"/>
                </a:lnTo>
                <a:lnTo>
                  <a:pt x="294804" y="105912"/>
                </a:lnTo>
                <a:lnTo>
                  <a:pt x="278790" y="109146"/>
                </a:lnTo>
                <a:close/>
              </a:path>
              <a:path w="3657600" h="1909445">
                <a:moveTo>
                  <a:pt x="581514" y="111671"/>
                </a:moveTo>
                <a:lnTo>
                  <a:pt x="564526" y="108239"/>
                </a:lnTo>
                <a:lnTo>
                  <a:pt x="550653" y="98879"/>
                </a:lnTo>
                <a:lnTo>
                  <a:pt x="541298" y="84998"/>
                </a:lnTo>
                <a:lnTo>
                  <a:pt x="537867" y="68001"/>
                </a:lnTo>
                <a:lnTo>
                  <a:pt x="541298" y="51004"/>
                </a:lnTo>
                <a:lnTo>
                  <a:pt x="550653" y="37124"/>
                </a:lnTo>
                <a:lnTo>
                  <a:pt x="564526" y="27766"/>
                </a:lnTo>
                <a:lnTo>
                  <a:pt x="581514" y="24334"/>
                </a:lnTo>
                <a:lnTo>
                  <a:pt x="598502" y="27766"/>
                </a:lnTo>
                <a:lnTo>
                  <a:pt x="612375" y="37124"/>
                </a:lnTo>
                <a:lnTo>
                  <a:pt x="621730" y="51004"/>
                </a:lnTo>
                <a:lnTo>
                  <a:pt x="625160" y="68001"/>
                </a:lnTo>
                <a:lnTo>
                  <a:pt x="621730" y="84998"/>
                </a:lnTo>
                <a:lnTo>
                  <a:pt x="612375" y="98879"/>
                </a:lnTo>
                <a:lnTo>
                  <a:pt x="598502" y="108239"/>
                </a:lnTo>
                <a:lnTo>
                  <a:pt x="581514" y="111671"/>
                </a:lnTo>
                <a:close/>
              </a:path>
              <a:path w="3657600" h="1909445">
                <a:moveTo>
                  <a:pt x="884238" y="114196"/>
                </a:moveTo>
                <a:lnTo>
                  <a:pt x="866276" y="110566"/>
                </a:lnTo>
                <a:lnTo>
                  <a:pt x="851609" y="100666"/>
                </a:lnTo>
                <a:lnTo>
                  <a:pt x="841720" y="85982"/>
                </a:lnTo>
                <a:lnTo>
                  <a:pt x="838094" y="68001"/>
                </a:lnTo>
                <a:lnTo>
                  <a:pt x="841720" y="50022"/>
                </a:lnTo>
                <a:lnTo>
                  <a:pt x="851609" y="35339"/>
                </a:lnTo>
                <a:lnTo>
                  <a:pt x="866276" y="25439"/>
                </a:lnTo>
                <a:lnTo>
                  <a:pt x="884238" y="21809"/>
                </a:lnTo>
                <a:lnTo>
                  <a:pt x="902219" y="25439"/>
                </a:lnTo>
                <a:lnTo>
                  <a:pt x="916897" y="35339"/>
                </a:lnTo>
                <a:lnTo>
                  <a:pt x="926789" y="50022"/>
                </a:lnTo>
                <a:lnTo>
                  <a:pt x="930416" y="68001"/>
                </a:lnTo>
                <a:lnTo>
                  <a:pt x="926789" y="85982"/>
                </a:lnTo>
                <a:lnTo>
                  <a:pt x="916897" y="100666"/>
                </a:lnTo>
                <a:lnTo>
                  <a:pt x="902219" y="110566"/>
                </a:lnTo>
                <a:lnTo>
                  <a:pt x="884238" y="114196"/>
                </a:lnTo>
                <a:close/>
              </a:path>
              <a:path w="3657600" h="1909445">
                <a:moveTo>
                  <a:pt x="1186962" y="116718"/>
                </a:moveTo>
                <a:lnTo>
                  <a:pt x="1168020" y="112890"/>
                </a:lnTo>
                <a:lnTo>
                  <a:pt x="1152547" y="102451"/>
                </a:lnTo>
                <a:lnTo>
                  <a:pt x="1142113" y="86966"/>
                </a:lnTo>
                <a:lnTo>
                  <a:pt x="1138285" y="68001"/>
                </a:lnTo>
                <a:lnTo>
                  <a:pt x="1142113" y="49038"/>
                </a:lnTo>
                <a:lnTo>
                  <a:pt x="1152547" y="33553"/>
                </a:lnTo>
                <a:lnTo>
                  <a:pt x="1168020" y="23112"/>
                </a:lnTo>
                <a:lnTo>
                  <a:pt x="1186962" y="19284"/>
                </a:lnTo>
                <a:lnTo>
                  <a:pt x="1205923" y="23112"/>
                </a:lnTo>
                <a:lnTo>
                  <a:pt x="1221406" y="33553"/>
                </a:lnTo>
                <a:lnTo>
                  <a:pt x="1231844" y="49038"/>
                </a:lnTo>
                <a:lnTo>
                  <a:pt x="1235672" y="68001"/>
                </a:lnTo>
                <a:lnTo>
                  <a:pt x="1231844" y="86966"/>
                </a:lnTo>
                <a:lnTo>
                  <a:pt x="1221406" y="102451"/>
                </a:lnTo>
                <a:lnTo>
                  <a:pt x="1205923" y="112890"/>
                </a:lnTo>
                <a:lnTo>
                  <a:pt x="1186962" y="116718"/>
                </a:lnTo>
                <a:close/>
              </a:path>
              <a:path w="3657600" h="1909445">
                <a:moveTo>
                  <a:pt x="1489686" y="119243"/>
                </a:moveTo>
                <a:lnTo>
                  <a:pt x="1469751" y="115216"/>
                </a:lnTo>
                <a:lnTo>
                  <a:pt x="1453474" y="104236"/>
                </a:lnTo>
                <a:lnTo>
                  <a:pt x="1442501" y="87948"/>
                </a:lnTo>
                <a:lnTo>
                  <a:pt x="1438478" y="68001"/>
                </a:lnTo>
                <a:lnTo>
                  <a:pt x="1442501" y="48054"/>
                </a:lnTo>
                <a:lnTo>
                  <a:pt x="1453474" y="31766"/>
                </a:lnTo>
                <a:lnTo>
                  <a:pt x="1469751" y="20786"/>
                </a:lnTo>
                <a:lnTo>
                  <a:pt x="1489686" y="16759"/>
                </a:lnTo>
                <a:lnTo>
                  <a:pt x="1509626" y="20786"/>
                </a:lnTo>
                <a:lnTo>
                  <a:pt x="1525914" y="31766"/>
                </a:lnTo>
                <a:lnTo>
                  <a:pt x="1536899" y="48054"/>
                </a:lnTo>
                <a:lnTo>
                  <a:pt x="1540927" y="68001"/>
                </a:lnTo>
                <a:lnTo>
                  <a:pt x="1536899" y="87948"/>
                </a:lnTo>
                <a:lnTo>
                  <a:pt x="1525914" y="104236"/>
                </a:lnTo>
                <a:lnTo>
                  <a:pt x="1509626" y="115216"/>
                </a:lnTo>
                <a:lnTo>
                  <a:pt x="1489686" y="119243"/>
                </a:lnTo>
                <a:close/>
              </a:path>
              <a:path w="3657600" h="1909445">
                <a:moveTo>
                  <a:pt x="1792409" y="122608"/>
                </a:moveTo>
                <a:lnTo>
                  <a:pt x="1771183" y="118317"/>
                </a:lnTo>
                <a:lnTo>
                  <a:pt x="1753843" y="106616"/>
                </a:lnTo>
                <a:lnTo>
                  <a:pt x="1742149" y="89263"/>
                </a:lnTo>
                <a:lnTo>
                  <a:pt x="1737860" y="68018"/>
                </a:lnTo>
                <a:lnTo>
                  <a:pt x="1742149" y="46774"/>
                </a:lnTo>
                <a:lnTo>
                  <a:pt x="1753843" y="29421"/>
                </a:lnTo>
                <a:lnTo>
                  <a:pt x="1771183" y="17719"/>
                </a:lnTo>
                <a:lnTo>
                  <a:pt x="1792409" y="13428"/>
                </a:lnTo>
                <a:lnTo>
                  <a:pt x="1813655" y="17719"/>
                </a:lnTo>
                <a:lnTo>
                  <a:pt x="1831005" y="29421"/>
                </a:lnTo>
                <a:lnTo>
                  <a:pt x="1842703" y="46774"/>
                </a:lnTo>
                <a:lnTo>
                  <a:pt x="1846993" y="68018"/>
                </a:lnTo>
                <a:lnTo>
                  <a:pt x="1842703" y="89263"/>
                </a:lnTo>
                <a:lnTo>
                  <a:pt x="1831005" y="106616"/>
                </a:lnTo>
                <a:lnTo>
                  <a:pt x="1813655" y="118317"/>
                </a:lnTo>
                <a:lnTo>
                  <a:pt x="1792409" y="122608"/>
                </a:lnTo>
                <a:close/>
              </a:path>
              <a:path w="3657600" h="1909445">
                <a:moveTo>
                  <a:pt x="2095167" y="125133"/>
                </a:moveTo>
                <a:lnTo>
                  <a:pt x="2072947" y="120643"/>
                </a:lnTo>
                <a:lnTo>
                  <a:pt x="2054803" y="108401"/>
                </a:lnTo>
                <a:lnTo>
                  <a:pt x="2042571" y="90246"/>
                </a:lnTo>
                <a:lnTo>
                  <a:pt x="2038086" y="68018"/>
                </a:lnTo>
                <a:lnTo>
                  <a:pt x="2042571" y="45790"/>
                </a:lnTo>
                <a:lnTo>
                  <a:pt x="2054803" y="27635"/>
                </a:lnTo>
                <a:lnTo>
                  <a:pt x="2072947" y="15392"/>
                </a:lnTo>
                <a:lnTo>
                  <a:pt x="2095167" y="10903"/>
                </a:lnTo>
                <a:lnTo>
                  <a:pt x="2117367" y="15392"/>
                </a:lnTo>
                <a:lnTo>
                  <a:pt x="2135501" y="27635"/>
                </a:lnTo>
                <a:lnTo>
                  <a:pt x="2147730" y="45790"/>
                </a:lnTo>
                <a:lnTo>
                  <a:pt x="2152215" y="68018"/>
                </a:lnTo>
                <a:lnTo>
                  <a:pt x="2147735" y="90246"/>
                </a:lnTo>
                <a:lnTo>
                  <a:pt x="2135514" y="108401"/>
                </a:lnTo>
                <a:lnTo>
                  <a:pt x="2117382" y="120643"/>
                </a:lnTo>
                <a:lnTo>
                  <a:pt x="2095167" y="125133"/>
                </a:lnTo>
                <a:close/>
              </a:path>
              <a:path w="3657600" h="1909445">
                <a:moveTo>
                  <a:pt x="2397891" y="127658"/>
                </a:moveTo>
                <a:lnTo>
                  <a:pt x="2374691" y="122970"/>
                </a:lnTo>
                <a:lnTo>
                  <a:pt x="2355742" y="110188"/>
                </a:lnTo>
                <a:lnTo>
                  <a:pt x="2342964" y="91230"/>
                </a:lnTo>
                <a:lnTo>
                  <a:pt x="2338278" y="68018"/>
                </a:lnTo>
                <a:lnTo>
                  <a:pt x="2342964" y="44806"/>
                </a:lnTo>
                <a:lnTo>
                  <a:pt x="2355742" y="25850"/>
                </a:lnTo>
                <a:lnTo>
                  <a:pt x="2374691" y="13068"/>
                </a:lnTo>
                <a:lnTo>
                  <a:pt x="2397891" y="8381"/>
                </a:lnTo>
                <a:lnTo>
                  <a:pt x="2421085" y="13068"/>
                </a:lnTo>
                <a:lnTo>
                  <a:pt x="2440022" y="25850"/>
                </a:lnTo>
                <a:lnTo>
                  <a:pt x="2452789" y="44806"/>
                </a:lnTo>
                <a:lnTo>
                  <a:pt x="2457470" y="68018"/>
                </a:lnTo>
                <a:lnTo>
                  <a:pt x="2452789" y="91230"/>
                </a:lnTo>
                <a:lnTo>
                  <a:pt x="2440022" y="110188"/>
                </a:lnTo>
                <a:lnTo>
                  <a:pt x="2421085" y="122970"/>
                </a:lnTo>
                <a:lnTo>
                  <a:pt x="2397891" y="127658"/>
                </a:lnTo>
                <a:close/>
              </a:path>
              <a:path w="3657600" h="1909445">
                <a:moveTo>
                  <a:pt x="2700615" y="131864"/>
                </a:moveTo>
                <a:lnTo>
                  <a:pt x="2675779" y="126848"/>
                </a:lnTo>
                <a:lnTo>
                  <a:pt x="2655500" y="113170"/>
                </a:lnTo>
                <a:lnTo>
                  <a:pt x="2641829" y="92881"/>
                </a:lnTo>
                <a:lnTo>
                  <a:pt x="2636816" y="68035"/>
                </a:lnTo>
                <a:lnTo>
                  <a:pt x="2641829" y="43188"/>
                </a:lnTo>
                <a:lnTo>
                  <a:pt x="2655500" y="22900"/>
                </a:lnTo>
                <a:lnTo>
                  <a:pt x="2675779" y="9221"/>
                </a:lnTo>
                <a:lnTo>
                  <a:pt x="2700615" y="4205"/>
                </a:lnTo>
                <a:lnTo>
                  <a:pt x="2725431" y="9221"/>
                </a:lnTo>
                <a:lnTo>
                  <a:pt x="2745700" y="22900"/>
                </a:lnTo>
                <a:lnTo>
                  <a:pt x="2759368" y="43188"/>
                </a:lnTo>
                <a:lnTo>
                  <a:pt x="2764380" y="68035"/>
                </a:lnTo>
                <a:lnTo>
                  <a:pt x="2759368" y="92881"/>
                </a:lnTo>
                <a:lnTo>
                  <a:pt x="2745700" y="113170"/>
                </a:lnTo>
                <a:lnTo>
                  <a:pt x="2725431" y="126848"/>
                </a:lnTo>
                <a:lnTo>
                  <a:pt x="2700615" y="131864"/>
                </a:lnTo>
                <a:close/>
              </a:path>
              <a:path w="3657600" h="1909445">
                <a:moveTo>
                  <a:pt x="3003338" y="135229"/>
                </a:moveTo>
                <a:lnTo>
                  <a:pt x="2977192" y="129949"/>
                </a:lnTo>
                <a:lnTo>
                  <a:pt x="2955839" y="115548"/>
                </a:lnTo>
                <a:lnTo>
                  <a:pt x="2941443" y="94189"/>
                </a:lnTo>
                <a:lnTo>
                  <a:pt x="2936164" y="68035"/>
                </a:lnTo>
                <a:lnTo>
                  <a:pt x="2941443" y="41882"/>
                </a:lnTo>
                <a:lnTo>
                  <a:pt x="2955839" y="20523"/>
                </a:lnTo>
                <a:lnTo>
                  <a:pt x="2977192" y="6121"/>
                </a:lnTo>
                <a:lnTo>
                  <a:pt x="3003338" y="840"/>
                </a:lnTo>
                <a:lnTo>
                  <a:pt x="3029466" y="6121"/>
                </a:lnTo>
                <a:lnTo>
                  <a:pt x="3050808" y="20523"/>
                </a:lnTo>
                <a:lnTo>
                  <a:pt x="3065201" y="41882"/>
                </a:lnTo>
                <a:lnTo>
                  <a:pt x="3070479" y="68035"/>
                </a:lnTo>
                <a:lnTo>
                  <a:pt x="3065201" y="94189"/>
                </a:lnTo>
                <a:lnTo>
                  <a:pt x="3050808" y="115548"/>
                </a:lnTo>
                <a:lnTo>
                  <a:pt x="3029466" y="129949"/>
                </a:lnTo>
                <a:lnTo>
                  <a:pt x="3003338" y="135229"/>
                </a:lnTo>
                <a:close/>
              </a:path>
              <a:path w="3657600" h="1909445">
                <a:moveTo>
                  <a:pt x="3306062" y="136070"/>
                </a:moveTo>
                <a:lnTo>
                  <a:pt x="3279584" y="130724"/>
                </a:lnTo>
                <a:lnTo>
                  <a:pt x="3257964" y="116144"/>
                </a:lnTo>
                <a:lnTo>
                  <a:pt x="3243388" y="94518"/>
                </a:lnTo>
                <a:lnTo>
                  <a:pt x="3238044" y="68035"/>
                </a:lnTo>
                <a:lnTo>
                  <a:pt x="3243388" y="41551"/>
                </a:lnTo>
                <a:lnTo>
                  <a:pt x="3257964" y="19926"/>
                </a:lnTo>
                <a:lnTo>
                  <a:pt x="3279584" y="5346"/>
                </a:lnTo>
                <a:lnTo>
                  <a:pt x="3306062" y="0"/>
                </a:lnTo>
                <a:lnTo>
                  <a:pt x="3332520" y="5346"/>
                </a:lnTo>
                <a:lnTo>
                  <a:pt x="3354131" y="19926"/>
                </a:lnTo>
                <a:lnTo>
                  <a:pt x="3368703" y="41551"/>
                </a:lnTo>
                <a:lnTo>
                  <a:pt x="3374047" y="68035"/>
                </a:lnTo>
                <a:lnTo>
                  <a:pt x="3368703" y="94518"/>
                </a:lnTo>
                <a:lnTo>
                  <a:pt x="3354131" y="116144"/>
                </a:lnTo>
                <a:lnTo>
                  <a:pt x="3332520" y="130724"/>
                </a:lnTo>
                <a:lnTo>
                  <a:pt x="3306062" y="136070"/>
                </a:lnTo>
                <a:close/>
              </a:path>
              <a:path w="3657600" h="1909445">
                <a:moveTo>
                  <a:pt x="3608786" y="86513"/>
                </a:moveTo>
                <a:lnTo>
                  <a:pt x="3601601" y="85060"/>
                </a:lnTo>
                <a:lnTo>
                  <a:pt x="3595731" y="81098"/>
                </a:lnTo>
                <a:lnTo>
                  <a:pt x="3591773" y="75224"/>
                </a:lnTo>
                <a:lnTo>
                  <a:pt x="3590322" y="68035"/>
                </a:lnTo>
                <a:lnTo>
                  <a:pt x="3591773" y="60845"/>
                </a:lnTo>
                <a:lnTo>
                  <a:pt x="3595731" y="54972"/>
                </a:lnTo>
                <a:lnTo>
                  <a:pt x="3601601" y="51010"/>
                </a:lnTo>
                <a:lnTo>
                  <a:pt x="3608786" y="49557"/>
                </a:lnTo>
                <a:lnTo>
                  <a:pt x="3615972" y="51010"/>
                </a:lnTo>
                <a:lnTo>
                  <a:pt x="3621841" y="54972"/>
                </a:lnTo>
                <a:lnTo>
                  <a:pt x="3625799" y="60845"/>
                </a:lnTo>
                <a:lnTo>
                  <a:pt x="3627251" y="68035"/>
                </a:lnTo>
                <a:lnTo>
                  <a:pt x="3625799" y="75224"/>
                </a:lnTo>
                <a:lnTo>
                  <a:pt x="3621841" y="81098"/>
                </a:lnTo>
                <a:lnTo>
                  <a:pt x="3615972" y="85060"/>
                </a:lnTo>
                <a:lnTo>
                  <a:pt x="3608786" y="86513"/>
                </a:lnTo>
                <a:close/>
              </a:path>
              <a:path w="3657600" h="1909445">
                <a:moveTo>
                  <a:pt x="0" y="399605"/>
                </a:moveTo>
                <a:lnTo>
                  <a:pt x="0" y="342411"/>
                </a:lnTo>
                <a:lnTo>
                  <a:pt x="2776" y="344285"/>
                </a:lnTo>
                <a:lnTo>
                  <a:pt x="10871" y="356299"/>
                </a:lnTo>
                <a:lnTo>
                  <a:pt x="13839" y="371008"/>
                </a:lnTo>
                <a:lnTo>
                  <a:pt x="10871" y="385718"/>
                </a:lnTo>
                <a:lnTo>
                  <a:pt x="2776" y="397732"/>
                </a:lnTo>
                <a:lnTo>
                  <a:pt x="0" y="399605"/>
                </a:lnTo>
                <a:close/>
              </a:path>
              <a:path w="3657600" h="1909445">
                <a:moveTo>
                  <a:pt x="278790" y="412170"/>
                </a:moveTo>
                <a:lnTo>
                  <a:pt x="262782" y="408936"/>
                </a:lnTo>
                <a:lnTo>
                  <a:pt x="249714" y="400115"/>
                </a:lnTo>
                <a:lnTo>
                  <a:pt x="240905" y="387031"/>
                </a:lnTo>
                <a:lnTo>
                  <a:pt x="237675" y="371008"/>
                </a:lnTo>
                <a:lnTo>
                  <a:pt x="240905" y="354986"/>
                </a:lnTo>
                <a:lnTo>
                  <a:pt x="249714" y="341902"/>
                </a:lnTo>
                <a:lnTo>
                  <a:pt x="262782" y="333081"/>
                </a:lnTo>
                <a:lnTo>
                  <a:pt x="278790" y="329846"/>
                </a:lnTo>
                <a:lnTo>
                  <a:pt x="294804" y="333081"/>
                </a:lnTo>
                <a:lnTo>
                  <a:pt x="307884" y="341902"/>
                </a:lnTo>
                <a:lnTo>
                  <a:pt x="316704" y="354986"/>
                </a:lnTo>
                <a:lnTo>
                  <a:pt x="319939" y="371008"/>
                </a:lnTo>
                <a:lnTo>
                  <a:pt x="316704" y="387031"/>
                </a:lnTo>
                <a:lnTo>
                  <a:pt x="307884" y="400115"/>
                </a:lnTo>
                <a:lnTo>
                  <a:pt x="294804" y="408936"/>
                </a:lnTo>
                <a:lnTo>
                  <a:pt x="278790" y="412170"/>
                </a:lnTo>
                <a:close/>
              </a:path>
              <a:path w="3657600" h="1909445">
                <a:moveTo>
                  <a:pt x="581514" y="414695"/>
                </a:moveTo>
                <a:lnTo>
                  <a:pt x="564526" y="411263"/>
                </a:lnTo>
                <a:lnTo>
                  <a:pt x="550653" y="401904"/>
                </a:lnTo>
                <a:lnTo>
                  <a:pt x="541298" y="388022"/>
                </a:lnTo>
                <a:lnTo>
                  <a:pt x="537867" y="371025"/>
                </a:lnTo>
                <a:lnTo>
                  <a:pt x="541298" y="354029"/>
                </a:lnTo>
                <a:lnTo>
                  <a:pt x="550653" y="340149"/>
                </a:lnTo>
                <a:lnTo>
                  <a:pt x="564526" y="330790"/>
                </a:lnTo>
                <a:lnTo>
                  <a:pt x="581514" y="327358"/>
                </a:lnTo>
                <a:lnTo>
                  <a:pt x="598502" y="330790"/>
                </a:lnTo>
                <a:lnTo>
                  <a:pt x="612375" y="340149"/>
                </a:lnTo>
                <a:lnTo>
                  <a:pt x="621730" y="354029"/>
                </a:lnTo>
                <a:lnTo>
                  <a:pt x="625160" y="371025"/>
                </a:lnTo>
                <a:lnTo>
                  <a:pt x="621730" y="388022"/>
                </a:lnTo>
                <a:lnTo>
                  <a:pt x="612375" y="401904"/>
                </a:lnTo>
                <a:lnTo>
                  <a:pt x="598502" y="411263"/>
                </a:lnTo>
                <a:lnTo>
                  <a:pt x="581514" y="414695"/>
                </a:lnTo>
                <a:close/>
              </a:path>
              <a:path w="3657600" h="1909445">
                <a:moveTo>
                  <a:pt x="884238" y="417220"/>
                </a:moveTo>
                <a:lnTo>
                  <a:pt x="866276" y="413590"/>
                </a:lnTo>
                <a:lnTo>
                  <a:pt x="851609" y="403690"/>
                </a:lnTo>
                <a:lnTo>
                  <a:pt x="841720" y="389006"/>
                </a:lnTo>
                <a:lnTo>
                  <a:pt x="838094" y="371025"/>
                </a:lnTo>
                <a:lnTo>
                  <a:pt x="841720" y="353046"/>
                </a:lnTo>
                <a:lnTo>
                  <a:pt x="851609" y="338363"/>
                </a:lnTo>
                <a:lnTo>
                  <a:pt x="866276" y="328464"/>
                </a:lnTo>
                <a:lnTo>
                  <a:pt x="884238" y="324834"/>
                </a:lnTo>
                <a:lnTo>
                  <a:pt x="902219" y="328464"/>
                </a:lnTo>
                <a:lnTo>
                  <a:pt x="916897" y="338363"/>
                </a:lnTo>
                <a:lnTo>
                  <a:pt x="926789" y="353046"/>
                </a:lnTo>
                <a:lnTo>
                  <a:pt x="930416" y="371025"/>
                </a:lnTo>
                <a:lnTo>
                  <a:pt x="926789" y="389006"/>
                </a:lnTo>
                <a:lnTo>
                  <a:pt x="916897" y="403690"/>
                </a:lnTo>
                <a:lnTo>
                  <a:pt x="902219" y="413590"/>
                </a:lnTo>
                <a:lnTo>
                  <a:pt x="884238" y="417220"/>
                </a:lnTo>
                <a:close/>
              </a:path>
              <a:path w="3657600" h="1909445">
                <a:moveTo>
                  <a:pt x="1186962" y="419742"/>
                </a:moveTo>
                <a:lnTo>
                  <a:pt x="1168020" y="415914"/>
                </a:lnTo>
                <a:lnTo>
                  <a:pt x="1152547" y="405475"/>
                </a:lnTo>
                <a:lnTo>
                  <a:pt x="1142113" y="389990"/>
                </a:lnTo>
                <a:lnTo>
                  <a:pt x="1138285" y="371025"/>
                </a:lnTo>
                <a:lnTo>
                  <a:pt x="1142113" y="352062"/>
                </a:lnTo>
                <a:lnTo>
                  <a:pt x="1152547" y="336577"/>
                </a:lnTo>
                <a:lnTo>
                  <a:pt x="1168020" y="326137"/>
                </a:lnTo>
                <a:lnTo>
                  <a:pt x="1186962" y="322309"/>
                </a:lnTo>
                <a:lnTo>
                  <a:pt x="1205923" y="326137"/>
                </a:lnTo>
                <a:lnTo>
                  <a:pt x="1221406" y="336577"/>
                </a:lnTo>
                <a:lnTo>
                  <a:pt x="1231844" y="352062"/>
                </a:lnTo>
                <a:lnTo>
                  <a:pt x="1235672" y="371025"/>
                </a:lnTo>
                <a:lnTo>
                  <a:pt x="1231844" y="389990"/>
                </a:lnTo>
                <a:lnTo>
                  <a:pt x="1221406" y="405475"/>
                </a:lnTo>
                <a:lnTo>
                  <a:pt x="1205923" y="415914"/>
                </a:lnTo>
                <a:lnTo>
                  <a:pt x="1186962" y="419742"/>
                </a:lnTo>
                <a:close/>
              </a:path>
              <a:path w="3657600" h="1909445">
                <a:moveTo>
                  <a:pt x="1489686" y="422267"/>
                </a:moveTo>
                <a:lnTo>
                  <a:pt x="1469751" y="418241"/>
                </a:lnTo>
                <a:lnTo>
                  <a:pt x="1453474" y="407260"/>
                </a:lnTo>
                <a:lnTo>
                  <a:pt x="1442501" y="390973"/>
                </a:lnTo>
                <a:lnTo>
                  <a:pt x="1438478" y="371025"/>
                </a:lnTo>
                <a:lnTo>
                  <a:pt x="1442501" y="351078"/>
                </a:lnTo>
                <a:lnTo>
                  <a:pt x="1453474" y="334790"/>
                </a:lnTo>
                <a:lnTo>
                  <a:pt x="1469751" y="323810"/>
                </a:lnTo>
                <a:lnTo>
                  <a:pt x="1489686" y="319784"/>
                </a:lnTo>
                <a:lnTo>
                  <a:pt x="1509626" y="323810"/>
                </a:lnTo>
                <a:lnTo>
                  <a:pt x="1525914" y="334790"/>
                </a:lnTo>
                <a:lnTo>
                  <a:pt x="1536899" y="351078"/>
                </a:lnTo>
                <a:lnTo>
                  <a:pt x="1540927" y="371025"/>
                </a:lnTo>
                <a:lnTo>
                  <a:pt x="1536899" y="390973"/>
                </a:lnTo>
                <a:lnTo>
                  <a:pt x="1525914" y="407260"/>
                </a:lnTo>
                <a:lnTo>
                  <a:pt x="1509626" y="418241"/>
                </a:lnTo>
                <a:lnTo>
                  <a:pt x="1489686" y="422267"/>
                </a:lnTo>
                <a:close/>
              </a:path>
              <a:path w="3657600" h="1909445">
                <a:moveTo>
                  <a:pt x="1792409" y="425632"/>
                </a:moveTo>
                <a:lnTo>
                  <a:pt x="1771183" y="421341"/>
                </a:lnTo>
                <a:lnTo>
                  <a:pt x="1753843" y="409640"/>
                </a:lnTo>
                <a:lnTo>
                  <a:pt x="1742149" y="392287"/>
                </a:lnTo>
                <a:lnTo>
                  <a:pt x="1737860" y="371042"/>
                </a:lnTo>
                <a:lnTo>
                  <a:pt x="1742149" y="349798"/>
                </a:lnTo>
                <a:lnTo>
                  <a:pt x="1753843" y="332445"/>
                </a:lnTo>
                <a:lnTo>
                  <a:pt x="1771183" y="320744"/>
                </a:lnTo>
                <a:lnTo>
                  <a:pt x="1792409" y="316452"/>
                </a:lnTo>
                <a:lnTo>
                  <a:pt x="1813655" y="320744"/>
                </a:lnTo>
                <a:lnTo>
                  <a:pt x="1831005" y="332445"/>
                </a:lnTo>
                <a:lnTo>
                  <a:pt x="1842703" y="349798"/>
                </a:lnTo>
                <a:lnTo>
                  <a:pt x="1846993" y="371042"/>
                </a:lnTo>
                <a:lnTo>
                  <a:pt x="1842703" y="392287"/>
                </a:lnTo>
                <a:lnTo>
                  <a:pt x="1831005" y="409640"/>
                </a:lnTo>
                <a:lnTo>
                  <a:pt x="1813655" y="421341"/>
                </a:lnTo>
                <a:lnTo>
                  <a:pt x="1792409" y="425632"/>
                </a:lnTo>
                <a:close/>
              </a:path>
              <a:path w="3657600" h="1909445">
                <a:moveTo>
                  <a:pt x="2095167" y="428157"/>
                </a:moveTo>
                <a:lnTo>
                  <a:pt x="2072947" y="423668"/>
                </a:lnTo>
                <a:lnTo>
                  <a:pt x="2054803" y="411427"/>
                </a:lnTo>
                <a:lnTo>
                  <a:pt x="2042571" y="393272"/>
                </a:lnTo>
                <a:lnTo>
                  <a:pt x="2038086" y="371042"/>
                </a:lnTo>
                <a:lnTo>
                  <a:pt x="2042571" y="348814"/>
                </a:lnTo>
                <a:lnTo>
                  <a:pt x="2054803" y="330659"/>
                </a:lnTo>
                <a:lnTo>
                  <a:pt x="2072947" y="318417"/>
                </a:lnTo>
                <a:lnTo>
                  <a:pt x="2095167" y="313927"/>
                </a:lnTo>
                <a:lnTo>
                  <a:pt x="2117367" y="318417"/>
                </a:lnTo>
                <a:lnTo>
                  <a:pt x="2135501" y="330659"/>
                </a:lnTo>
                <a:lnTo>
                  <a:pt x="2147730" y="348814"/>
                </a:lnTo>
                <a:lnTo>
                  <a:pt x="2152215" y="371042"/>
                </a:lnTo>
                <a:lnTo>
                  <a:pt x="2147735" y="393272"/>
                </a:lnTo>
                <a:lnTo>
                  <a:pt x="2135514" y="411427"/>
                </a:lnTo>
                <a:lnTo>
                  <a:pt x="2117382" y="423668"/>
                </a:lnTo>
                <a:lnTo>
                  <a:pt x="2095167" y="428157"/>
                </a:lnTo>
                <a:close/>
              </a:path>
              <a:path w="3657600" h="1909445">
                <a:moveTo>
                  <a:pt x="2397891" y="430682"/>
                </a:moveTo>
                <a:lnTo>
                  <a:pt x="2374691" y="425995"/>
                </a:lnTo>
                <a:lnTo>
                  <a:pt x="2355742" y="413212"/>
                </a:lnTo>
                <a:lnTo>
                  <a:pt x="2342964" y="394254"/>
                </a:lnTo>
                <a:lnTo>
                  <a:pt x="2338278" y="371042"/>
                </a:lnTo>
                <a:lnTo>
                  <a:pt x="2342964" y="347831"/>
                </a:lnTo>
                <a:lnTo>
                  <a:pt x="2355742" y="328874"/>
                </a:lnTo>
                <a:lnTo>
                  <a:pt x="2374691" y="316093"/>
                </a:lnTo>
                <a:lnTo>
                  <a:pt x="2397891" y="311405"/>
                </a:lnTo>
                <a:lnTo>
                  <a:pt x="2421085" y="316093"/>
                </a:lnTo>
                <a:lnTo>
                  <a:pt x="2440022" y="328874"/>
                </a:lnTo>
                <a:lnTo>
                  <a:pt x="2452789" y="347831"/>
                </a:lnTo>
                <a:lnTo>
                  <a:pt x="2457470" y="371042"/>
                </a:lnTo>
                <a:lnTo>
                  <a:pt x="2452789" y="394254"/>
                </a:lnTo>
                <a:lnTo>
                  <a:pt x="2440022" y="413212"/>
                </a:lnTo>
                <a:lnTo>
                  <a:pt x="2421085" y="425995"/>
                </a:lnTo>
                <a:lnTo>
                  <a:pt x="2397891" y="430682"/>
                </a:lnTo>
                <a:close/>
              </a:path>
              <a:path w="3657600" h="1909445">
                <a:moveTo>
                  <a:pt x="2700615" y="434888"/>
                </a:moveTo>
                <a:lnTo>
                  <a:pt x="2675779" y="429873"/>
                </a:lnTo>
                <a:lnTo>
                  <a:pt x="2655500" y="416194"/>
                </a:lnTo>
                <a:lnTo>
                  <a:pt x="2641829" y="395905"/>
                </a:lnTo>
                <a:lnTo>
                  <a:pt x="2636816" y="371059"/>
                </a:lnTo>
                <a:lnTo>
                  <a:pt x="2641829" y="346213"/>
                </a:lnTo>
                <a:lnTo>
                  <a:pt x="2655500" y="325924"/>
                </a:lnTo>
                <a:lnTo>
                  <a:pt x="2675779" y="312245"/>
                </a:lnTo>
                <a:lnTo>
                  <a:pt x="2700615" y="307230"/>
                </a:lnTo>
                <a:lnTo>
                  <a:pt x="2725431" y="312245"/>
                </a:lnTo>
                <a:lnTo>
                  <a:pt x="2745700" y="325924"/>
                </a:lnTo>
                <a:lnTo>
                  <a:pt x="2759368" y="346213"/>
                </a:lnTo>
                <a:lnTo>
                  <a:pt x="2764380" y="371059"/>
                </a:lnTo>
                <a:lnTo>
                  <a:pt x="2759368" y="395905"/>
                </a:lnTo>
                <a:lnTo>
                  <a:pt x="2745700" y="416194"/>
                </a:lnTo>
                <a:lnTo>
                  <a:pt x="2725431" y="429873"/>
                </a:lnTo>
                <a:lnTo>
                  <a:pt x="2700615" y="434888"/>
                </a:lnTo>
                <a:close/>
              </a:path>
              <a:path w="3657600" h="1909445">
                <a:moveTo>
                  <a:pt x="3003338" y="438254"/>
                </a:moveTo>
                <a:lnTo>
                  <a:pt x="2977192" y="432973"/>
                </a:lnTo>
                <a:lnTo>
                  <a:pt x="2955839" y="418572"/>
                </a:lnTo>
                <a:lnTo>
                  <a:pt x="2941443" y="397213"/>
                </a:lnTo>
                <a:lnTo>
                  <a:pt x="2936164" y="371059"/>
                </a:lnTo>
                <a:lnTo>
                  <a:pt x="2941443" y="344906"/>
                </a:lnTo>
                <a:lnTo>
                  <a:pt x="2955839" y="323547"/>
                </a:lnTo>
                <a:lnTo>
                  <a:pt x="2977192" y="309146"/>
                </a:lnTo>
                <a:lnTo>
                  <a:pt x="3003338" y="303864"/>
                </a:lnTo>
                <a:lnTo>
                  <a:pt x="3029466" y="309146"/>
                </a:lnTo>
                <a:lnTo>
                  <a:pt x="3050808" y="323547"/>
                </a:lnTo>
                <a:lnTo>
                  <a:pt x="3065201" y="344906"/>
                </a:lnTo>
                <a:lnTo>
                  <a:pt x="3070479" y="371059"/>
                </a:lnTo>
                <a:lnTo>
                  <a:pt x="3065201" y="397213"/>
                </a:lnTo>
                <a:lnTo>
                  <a:pt x="3050808" y="418572"/>
                </a:lnTo>
                <a:lnTo>
                  <a:pt x="3029466" y="432973"/>
                </a:lnTo>
                <a:lnTo>
                  <a:pt x="3003338" y="438254"/>
                </a:lnTo>
                <a:close/>
              </a:path>
              <a:path w="3657600" h="1909445">
                <a:moveTo>
                  <a:pt x="3306062" y="442460"/>
                </a:moveTo>
                <a:lnTo>
                  <a:pt x="3278279" y="436851"/>
                </a:lnTo>
                <a:lnTo>
                  <a:pt x="3255597" y="421552"/>
                </a:lnTo>
                <a:lnTo>
                  <a:pt x="3240308" y="398857"/>
                </a:lnTo>
                <a:lnTo>
                  <a:pt x="3234702" y="371059"/>
                </a:lnTo>
                <a:lnTo>
                  <a:pt x="3240308" y="343262"/>
                </a:lnTo>
                <a:lnTo>
                  <a:pt x="3255597" y="320567"/>
                </a:lnTo>
                <a:lnTo>
                  <a:pt x="3278279" y="305268"/>
                </a:lnTo>
                <a:lnTo>
                  <a:pt x="3306062" y="299658"/>
                </a:lnTo>
                <a:lnTo>
                  <a:pt x="3333831" y="305268"/>
                </a:lnTo>
                <a:lnTo>
                  <a:pt x="3356515" y="320567"/>
                </a:lnTo>
                <a:lnTo>
                  <a:pt x="3371812" y="343262"/>
                </a:lnTo>
                <a:lnTo>
                  <a:pt x="3377422" y="371059"/>
                </a:lnTo>
                <a:lnTo>
                  <a:pt x="3371812" y="398857"/>
                </a:lnTo>
                <a:lnTo>
                  <a:pt x="3356515" y="421552"/>
                </a:lnTo>
                <a:lnTo>
                  <a:pt x="3333831" y="436851"/>
                </a:lnTo>
                <a:lnTo>
                  <a:pt x="3306062" y="442460"/>
                </a:lnTo>
                <a:close/>
              </a:path>
              <a:path w="3657600" h="1909445">
                <a:moveTo>
                  <a:pt x="3608786" y="419776"/>
                </a:moveTo>
                <a:lnTo>
                  <a:pt x="3589825" y="415948"/>
                </a:lnTo>
                <a:lnTo>
                  <a:pt x="3574342" y="405509"/>
                </a:lnTo>
                <a:lnTo>
                  <a:pt x="3563904" y="390024"/>
                </a:lnTo>
                <a:lnTo>
                  <a:pt x="3560076" y="371059"/>
                </a:lnTo>
                <a:lnTo>
                  <a:pt x="3563904" y="352096"/>
                </a:lnTo>
                <a:lnTo>
                  <a:pt x="3574342" y="336611"/>
                </a:lnTo>
                <a:lnTo>
                  <a:pt x="3589825" y="326170"/>
                </a:lnTo>
                <a:lnTo>
                  <a:pt x="3608786" y="322342"/>
                </a:lnTo>
                <a:lnTo>
                  <a:pt x="3627728" y="326170"/>
                </a:lnTo>
                <a:lnTo>
                  <a:pt x="3643200" y="336611"/>
                </a:lnTo>
                <a:lnTo>
                  <a:pt x="3653635" y="352096"/>
                </a:lnTo>
                <a:lnTo>
                  <a:pt x="3657462" y="371059"/>
                </a:lnTo>
                <a:lnTo>
                  <a:pt x="3653635" y="390024"/>
                </a:lnTo>
                <a:lnTo>
                  <a:pt x="3643200" y="405509"/>
                </a:lnTo>
                <a:lnTo>
                  <a:pt x="3627728" y="415948"/>
                </a:lnTo>
                <a:lnTo>
                  <a:pt x="3608786" y="419776"/>
                </a:lnTo>
                <a:close/>
              </a:path>
              <a:path w="3657600" h="1909445">
                <a:moveTo>
                  <a:pt x="0" y="702630"/>
                </a:moveTo>
                <a:lnTo>
                  <a:pt x="0" y="645437"/>
                </a:lnTo>
                <a:lnTo>
                  <a:pt x="2776" y="647310"/>
                </a:lnTo>
                <a:lnTo>
                  <a:pt x="10871" y="659325"/>
                </a:lnTo>
                <a:lnTo>
                  <a:pt x="13839" y="674033"/>
                </a:lnTo>
                <a:lnTo>
                  <a:pt x="10871" y="688742"/>
                </a:lnTo>
                <a:lnTo>
                  <a:pt x="2776" y="700756"/>
                </a:lnTo>
                <a:lnTo>
                  <a:pt x="0" y="702630"/>
                </a:lnTo>
                <a:close/>
              </a:path>
              <a:path w="3657600" h="1909445">
                <a:moveTo>
                  <a:pt x="278790" y="715195"/>
                </a:moveTo>
                <a:lnTo>
                  <a:pt x="262782" y="711960"/>
                </a:lnTo>
                <a:lnTo>
                  <a:pt x="249714" y="703139"/>
                </a:lnTo>
                <a:lnTo>
                  <a:pt x="240905" y="690055"/>
                </a:lnTo>
                <a:lnTo>
                  <a:pt x="237675" y="674033"/>
                </a:lnTo>
                <a:lnTo>
                  <a:pt x="240905" y="658010"/>
                </a:lnTo>
                <a:lnTo>
                  <a:pt x="249714" y="644926"/>
                </a:lnTo>
                <a:lnTo>
                  <a:pt x="262782" y="636105"/>
                </a:lnTo>
                <a:lnTo>
                  <a:pt x="278790" y="632871"/>
                </a:lnTo>
                <a:lnTo>
                  <a:pt x="294804" y="636105"/>
                </a:lnTo>
                <a:lnTo>
                  <a:pt x="307884" y="644926"/>
                </a:lnTo>
                <a:lnTo>
                  <a:pt x="316704" y="658010"/>
                </a:lnTo>
                <a:lnTo>
                  <a:pt x="319939" y="674033"/>
                </a:lnTo>
                <a:lnTo>
                  <a:pt x="316704" y="690055"/>
                </a:lnTo>
                <a:lnTo>
                  <a:pt x="307884" y="703139"/>
                </a:lnTo>
                <a:lnTo>
                  <a:pt x="294804" y="711960"/>
                </a:lnTo>
                <a:lnTo>
                  <a:pt x="278790" y="715195"/>
                </a:lnTo>
                <a:close/>
              </a:path>
              <a:path w="3657600" h="1909445">
                <a:moveTo>
                  <a:pt x="581514" y="717720"/>
                </a:moveTo>
                <a:lnTo>
                  <a:pt x="564526" y="714287"/>
                </a:lnTo>
                <a:lnTo>
                  <a:pt x="550653" y="704928"/>
                </a:lnTo>
                <a:lnTo>
                  <a:pt x="541298" y="691047"/>
                </a:lnTo>
                <a:lnTo>
                  <a:pt x="537867" y="674049"/>
                </a:lnTo>
                <a:lnTo>
                  <a:pt x="541298" y="657052"/>
                </a:lnTo>
                <a:lnTo>
                  <a:pt x="550653" y="643171"/>
                </a:lnTo>
                <a:lnTo>
                  <a:pt x="564526" y="633812"/>
                </a:lnTo>
                <a:lnTo>
                  <a:pt x="581514" y="630379"/>
                </a:lnTo>
                <a:lnTo>
                  <a:pt x="598502" y="633812"/>
                </a:lnTo>
                <a:lnTo>
                  <a:pt x="612375" y="643171"/>
                </a:lnTo>
                <a:lnTo>
                  <a:pt x="621730" y="657052"/>
                </a:lnTo>
                <a:lnTo>
                  <a:pt x="625160" y="674049"/>
                </a:lnTo>
                <a:lnTo>
                  <a:pt x="621730" y="691047"/>
                </a:lnTo>
                <a:lnTo>
                  <a:pt x="612375" y="704928"/>
                </a:lnTo>
                <a:lnTo>
                  <a:pt x="598502" y="714287"/>
                </a:lnTo>
                <a:lnTo>
                  <a:pt x="581514" y="717720"/>
                </a:lnTo>
                <a:close/>
              </a:path>
              <a:path w="3657600" h="1909445">
                <a:moveTo>
                  <a:pt x="884238" y="720245"/>
                </a:moveTo>
                <a:lnTo>
                  <a:pt x="866276" y="716614"/>
                </a:lnTo>
                <a:lnTo>
                  <a:pt x="851609" y="706714"/>
                </a:lnTo>
                <a:lnTo>
                  <a:pt x="841720" y="692031"/>
                </a:lnTo>
                <a:lnTo>
                  <a:pt x="838094" y="674049"/>
                </a:lnTo>
                <a:lnTo>
                  <a:pt x="841720" y="656070"/>
                </a:lnTo>
                <a:lnTo>
                  <a:pt x="851609" y="641388"/>
                </a:lnTo>
                <a:lnTo>
                  <a:pt x="866276" y="631488"/>
                </a:lnTo>
                <a:lnTo>
                  <a:pt x="884238" y="627858"/>
                </a:lnTo>
                <a:lnTo>
                  <a:pt x="902219" y="631488"/>
                </a:lnTo>
                <a:lnTo>
                  <a:pt x="916897" y="641388"/>
                </a:lnTo>
                <a:lnTo>
                  <a:pt x="926789" y="656070"/>
                </a:lnTo>
                <a:lnTo>
                  <a:pt x="930416" y="674049"/>
                </a:lnTo>
                <a:lnTo>
                  <a:pt x="926789" y="692031"/>
                </a:lnTo>
                <a:lnTo>
                  <a:pt x="916897" y="706714"/>
                </a:lnTo>
                <a:lnTo>
                  <a:pt x="902219" y="716614"/>
                </a:lnTo>
                <a:lnTo>
                  <a:pt x="884238" y="720245"/>
                </a:lnTo>
                <a:close/>
              </a:path>
              <a:path w="3657600" h="1909445">
                <a:moveTo>
                  <a:pt x="1186962" y="722766"/>
                </a:moveTo>
                <a:lnTo>
                  <a:pt x="1168020" y="718938"/>
                </a:lnTo>
                <a:lnTo>
                  <a:pt x="1152547" y="708498"/>
                </a:lnTo>
                <a:lnTo>
                  <a:pt x="1142113" y="693013"/>
                </a:lnTo>
                <a:lnTo>
                  <a:pt x="1138285" y="674049"/>
                </a:lnTo>
                <a:lnTo>
                  <a:pt x="1142113" y="655086"/>
                </a:lnTo>
                <a:lnTo>
                  <a:pt x="1152547" y="639601"/>
                </a:lnTo>
                <a:lnTo>
                  <a:pt x="1168020" y="629161"/>
                </a:lnTo>
                <a:lnTo>
                  <a:pt x="1186962" y="625333"/>
                </a:lnTo>
                <a:lnTo>
                  <a:pt x="1205923" y="629161"/>
                </a:lnTo>
                <a:lnTo>
                  <a:pt x="1221406" y="639601"/>
                </a:lnTo>
                <a:lnTo>
                  <a:pt x="1231844" y="655086"/>
                </a:lnTo>
                <a:lnTo>
                  <a:pt x="1235672" y="674049"/>
                </a:lnTo>
                <a:lnTo>
                  <a:pt x="1231844" y="693013"/>
                </a:lnTo>
                <a:lnTo>
                  <a:pt x="1221406" y="708498"/>
                </a:lnTo>
                <a:lnTo>
                  <a:pt x="1205923" y="718938"/>
                </a:lnTo>
                <a:lnTo>
                  <a:pt x="1186962" y="722766"/>
                </a:lnTo>
                <a:close/>
              </a:path>
              <a:path w="3657600" h="1909445">
                <a:moveTo>
                  <a:pt x="1489686" y="725291"/>
                </a:moveTo>
                <a:lnTo>
                  <a:pt x="1469751" y="721265"/>
                </a:lnTo>
                <a:lnTo>
                  <a:pt x="1453474" y="710284"/>
                </a:lnTo>
                <a:lnTo>
                  <a:pt x="1442501" y="693997"/>
                </a:lnTo>
                <a:lnTo>
                  <a:pt x="1438478" y="674049"/>
                </a:lnTo>
                <a:lnTo>
                  <a:pt x="1442501" y="654102"/>
                </a:lnTo>
                <a:lnTo>
                  <a:pt x="1453474" y="637815"/>
                </a:lnTo>
                <a:lnTo>
                  <a:pt x="1469751" y="626834"/>
                </a:lnTo>
                <a:lnTo>
                  <a:pt x="1489686" y="622808"/>
                </a:lnTo>
                <a:lnTo>
                  <a:pt x="1509626" y="626834"/>
                </a:lnTo>
                <a:lnTo>
                  <a:pt x="1525914" y="637815"/>
                </a:lnTo>
                <a:lnTo>
                  <a:pt x="1536899" y="654102"/>
                </a:lnTo>
                <a:lnTo>
                  <a:pt x="1540927" y="674049"/>
                </a:lnTo>
                <a:lnTo>
                  <a:pt x="1536899" y="693997"/>
                </a:lnTo>
                <a:lnTo>
                  <a:pt x="1525914" y="710284"/>
                </a:lnTo>
                <a:lnTo>
                  <a:pt x="1509626" y="721265"/>
                </a:lnTo>
                <a:lnTo>
                  <a:pt x="1489686" y="725291"/>
                </a:lnTo>
                <a:close/>
              </a:path>
              <a:path w="3657600" h="1909445">
                <a:moveTo>
                  <a:pt x="1792409" y="728657"/>
                </a:moveTo>
                <a:lnTo>
                  <a:pt x="1771183" y="724365"/>
                </a:lnTo>
                <a:lnTo>
                  <a:pt x="1753843" y="712664"/>
                </a:lnTo>
                <a:lnTo>
                  <a:pt x="1742149" y="695312"/>
                </a:lnTo>
                <a:lnTo>
                  <a:pt x="1737860" y="674066"/>
                </a:lnTo>
                <a:lnTo>
                  <a:pt x="1742149" y="652822"/>
                </a:lnTo>
                <a:lnTo>
                  <a:pt x="1753843" y="635470"/>
                </a:lnTo>
                <a:lnTo>
                  <a:pt x="1771183" y="623768"/>
                </a:lnTo>
                <a:lnTo>
                  <a:pt x="1792409" y="619476"/>
                </a:lnTo>
                <a:lnTo>
                  <a:pt x="1813655" y="623768"/>
                </a:lnTo>
                <a:lnTo>
                  <a:pt x="1831005" y="635470"/>
                </a:lnTo>
                <a:lnTo>
                  <a:pt x="1842703" y="652822"/>
                </a:lnTo>
                <a:lnTo>
                  <a:pt x="1846993" y="674066"/>
                </a:lnTo>
                <a:lnTo>
                  <a:pt x="1842703" y="695312"/>
                </a:lnTo>
                <a:lnTo>
                  <a:pt x="1831005" y="712664"/>
                </a:lnTo>
                <a:lnTo>
                  <a:pt x="1813655" y="724365"/>
                </a:lnTo>
                <a:lnTo>
                  <a:pt x="1792409" y="728657"/>
                </a:lnTo>
                <a:close/>
              </a:path>
              <a:path w="3657600" h="1909445">
                <a:moveTo>
                  <a:pt x="2095167" y="731181"/>
                </a:moveTo>
                <a:lnTo>
                  <a:pt x="2072947" y="726692"/>
                </a:lnTo>
                <a:lnTo>
                  <a:pt x="2054803" y="714449"/>
                </a:lnTo>
                <a:lnTo>
                  <a:pt x="2042571" y="696294"/>
                </a:lnTo>
                <a:lnTo>
                  <a:pt x="2038086" y="674066"/>
                </a:lnTo>
                <a:lnTo>
                  <a:pt x="2042571" y="651838"/>
                </a:lnTo>
                <a:lnTo>
                  <a:pt x="2054803" y="633683"/>
                </a:lnTo>
                <a:lnTo>
                  <a:pt x="2072947" y="621441"/>
                </a:lnTo>
                <a:lnTo>
                  <a:pt x="2095167" y="616951"/>
                </a:lnTo>
                <a:lnTo>
                  <a:pt x="2117367" y="621441"/>
                </a:lnTo>
                <a:lnTo>
                  <a:pt x="2135501" y="633683"/>
                </a:lnTo>
                <a:lnTo>
                  <a:pt x="2147730" y="651838"/>
                </a:lnTo>
                <a:lnTo>
                  <a:pt x="2152215" y="674066"/>
                </a:lnTo>
                <a:lnTo>
                  <a:pt x="2147735" y="696294"/>
                </a:lnTo>
                <a:lnTo>
                  <a:pt x="2135514" y="714449"/>
                </a:lnTo>
                <a:lnTo>
                  <a:pt x="2117382" y="726692"/>
                </a:lnTo>
                <a:lnTo>
                  <a:pt x="2095167" y="731181"/>
                </a:lnTo>
                <a:close/>
              </a:path>
              <a:path w="3657600" h="1909445">
                <a:moveTo>
                  <a:pt x="2397891" y="733706"/>
                </a:moveTo>
                <a:lnTo>
                  <a:pt x="2374691" y="729019"/>
                </a:lnTo>
                <a:lnTo>
                  <a:pt x="2355742" y="716236"/>
                </a:lnTo>
                <a:lnTo>
                  <a:pt x="2342964" y="697278"/>
                </a:lnTo>
                <a:lnTo>
                  <a:pt x="2338278" y="674066"/>
                </a:lnTo>
                <a:lnTo>
                  <a:pt x="2342964" y="650854"/>
                </a:lnTo>
                <a:lnTo>
                  <a:pt x="2355742" y="631897"/>
                </a:lnTo>
                <a:lnTo>
                  <a:pt x="2374691" y="619114"/>
                </a:lnTo>
                <a:lnTo>
                  <a:pt x="2397891" y="614426"/>
                </a:lnTo>
                <a:lnTo>
                  <a:pt x="2421085" y="619114"/>
                </a:lnTo>
                <a:lnTo>
                  <a:pt x="2440022" y="631897"/>
                </a:lnTo>
                <a:lnTo>
                  <a:pt x="2452789" y="650854"/>
                </a:lnTo>
                <a:lnTo>
                  <a:pt x="2457470" y="674066"/>
                </a:lnTo>
                <a:lnTo>
                  <a:pt x="2452789" y="697278"/>
                </a:lnTo>
                <a:lnTo>
                  <a:pt x="2440022" y="716236"/>
                </a:lnTo>
                <a:lnTo>
                  <a:pt x="2421085" y="729019"/>
                </a:lnTo>
                <a:lnTo>
                  <a:pt x="2397891" y="733706"/>
                </a:lnTo>
                <a:close/>
              </a:path>
              <a:path w="3657600" h="1909445">
                <a:moveTo>
                  <a:pt x="2700615" y="737912"/>
                </a:moveTo>
                <a:lnTo>
                  <a:pt x="2675779" y="732897"/>
                </a:lnTo>
                <a:lnTo>
                  <a:pt x="2655500" y="719218"/>
                </a:lnTo>
                <a:lnTo>
                  <a:pt x="2641829" y="698930"/>
                </a:lnTo>
                <a:lnTo>
                  <a:pt x="2636816" y="674083"/>
                </a:lnTo>
                <a:lnTo>
                  <a:pt x="2641829" y="649237"/>
                </a:lnTo>
                <a:lnTo>
                  <a:pt x="2655500" y="628948"/>
                </a:lnTo>
                <a:lnTo>
                  <a:pt x="2675779" y="615270"/>
                </a:lnTo>
                <a:lnTo>
                  <a:pt x="2700615" y="610254"/>
                </a:lnTo>
                <a:lnTo>
                  <a:pt x="2725431" y="615270"/>
                </a:lnTo>
                <a:lnTo>
                  <a:pt x="2745700" y="628948"/>
                </a:lnTo>
                <a:lnTo>
                  <a:pt x="2759368" y="649237"/>
                </a:lnTo>
                <a:lnTo>
                  <a:pt x="2764380" y="674083"/>
                </a:lnTo>
                <a:lnTo>
                  <a:pt x="2759368" y="698930"/>
                </a:lnTo>
                <a:lnTo>
                  <a:pt x="2745700" y="719218"/>
                </a:lnTo>
                <a:lnTo>
                  <a:pt x="2725431" y="732897"/>
                </a:lnTo>
                <a:lnTo>
                  <a:pt x="2700615" y="737912"/>
                </a:lnTo>
                <a:close/>
              </a:path>
              <a:path w="3657600" h="1909445">
                <a:moveTo>
                  <a:pt x="3003338" y="741278"/>
                </a:moveTo>
                <a:lnTo>
                  <a:pt x="2977192" y="735997"/>
                </a:lnTo>
                <a:lnTo>
                  <a:pt x="2955839" y="721596"/>
                </a:lnTo>
                <a:lnTo>
                  <a:pt x="2941443" y="700237"/>
                </a:lnTo>
                <a:lnTo>
                  <a:pt x="2936164" y="674083"/>
                </a:lnTo>
                <a:lnTo>
                  <a:pt x="2941443" y="647931"/>
                </a:lnTo>
                <a:lnTo>
                  <a:pt x="2955839" y="626572"/>
                </a:lnTo>
                <a:lnTo>
                  <a:pt x="2977192" y="612170"/>
                </a:lnTo>
                <a:lnTo>
                  <a:pt x="3003338" y="606889"/>
                </a:lnTo>
                <a:lnTo>
                  <a:pt x="3029466" y="612170"/>
                </a:lnTo>
                <a:lnTo>
                  <a:pt x="3050808" y="626572"/>
                </a:lnTo>
                <a:lnTo>
                  <a:pt x="3065201" y="647931"/>
                </a:lnTo>
                <a:lnTo>
                  <a:pt x="3070479" y="674083"/>
                </a:lnTo>
                <a:lnTo>
                  <a:pt x="3065201" y="700237"/>
                </a:lnTo>
                <a:lnTo>
                  <a:pt x="3050808" y="721596"/>
                </a:lnTo>
                <a:lnTo>
                  <a:pt x="3029466" y="735997"/>
                </a:lnTo>
                <a:lnTo>
                  <a:pt x="3003338" y="741278"/>
                </a:lnTo>
                <a:close/>
              </a:path>
              <a:path w="3657600" h="1909445">
                <a:moveTo>
                  <a:pt x="3306062" y="745487"/>
                </a:moveTo>
                <a:lnTo>
                  <a:pt x="3278279" y="739878"/>
                </a:lnTo>
                <a:lnTo>
                  <a:pt x="3255597" y="724578"/>
                </a:lnTo>
                <a:lnTo>
                  <a:pt x="3240308" y="701882"/>
                </a:lnTo>
                <a:lnTo>
                  <a:pt x="3234702" y="674083"/>
                </a:lnTo>
                <a:lnTo>
                  <a:pt x="3240308" y="646287"/>
                </a:lnTo>
                <a:lnTo>
                  <a:pt x="3255597" y="623591"/>
                </a:lnTo>
                <a:lnTo>
                  <a:pt x="3278279" y="608292"/>
                </a:lnTo>
                <a:lnTo>
                  <a:pt x="3306062" y="602683"/>
                </a:lnTo>
                <a:lnTo>
                  <a:pt x="3333831" y="608292"/>
                </a:lnTo>
                <a:lnTo>
                  <a:pt x="3356515" y="623591"/>
                </a:lnTo>
                <a:lnTo>
                  <a:pt x="3371812" y="646287"/>
                </a:lnTo>
                <a:lnTo>
                  <a:pt x="3377422" y="674083"/>
                </a:lnTo>
                <a:lnTo>
                  <a:pt x="3371812" y="701882"/>
                </a:lnTo>
                <a:lnTo>
                  <a:pt x="3356515" y="724578"/>
                </a:lnTo>
                <a:lnTo>
                  <a:pt x="3333831" y="739878"/>
                </a:lnTo>
                <a:lnTo>
                  <a:pt x="3306062" y="745487"/>
                </a:lnTo>
                <a:close/>
              </a:path>
              <a:path w="3657600" h="1909445">
                <a:moveTo>
                  <a:pt x="3608786" y="713564"/>
                </a:moveTo>
                <a:lnTo>
                  <a:pt x="3593421" y="710462"/>
                </a:lnTo>
                <a:lnTo>
                  <a:pt x="3580878" y="702002"/>
                </a:lnTo>
                <a:lnTo>
                  <a:pt x="3572424" y="689453"/>
                </a:lnTo>
                <a:lnTo>
                  <a:pt x="3569325" y="674083"/>
                </a:lnTo>
                <a:lnTo>
                  <a:pt x="3572424" y="658714"/>
                </a:lnTo>
                <a:lnTo>
                  <a:pt x="3580878" y="646166"/>
                </a:lnTo>
                <a:lnTo>
                  <a:pt x="3593421" y="637707"/>
                </a:lnTo>
                <a:lnTo>
                  <a:pt x="3608786" y="634606"/>
                </a:lnTo>
                <a:lnTo>
                  <a:pt x="3624132" y="637707"/>
                </a:lnTo>
                <a:lnTo>
                  <a:pt x="3636664" y="646166"/>
                </a:lnTo>
                <a:lnTo>
                  <a:pt x="3645114" y="658714"/>
                </a:lnTo>
                <a:lnTo>
                  <a:pt x="3648213" y="674083"/>
                </a:lnTo>
                <a:lnTo>
                  <a:pt x="3645114" y="689453"/>
                </a:lnTo>
                <a:lnTo>
                  <a:pt x="3636664" y="702002"/>
                </a:lnTo>
                <a:lnTo>
                  <a:pt x="3624132" y="710462"/>
                </a:lnTo>
                <a:lnTo>
                  <a:pt x="3608786" y="713564"/>
                </a:lnTo>
                <a:close/>
              </a:path>
              <a:path w="3657600" h="1909445">
                <a:moveTo>
                  <a:pt x="0" y="1005654"/>
                </a:moveTo>
                <a:lnTo>
                  <a:pt x="0" y="948460"/>
                </a:lnTo>
                <a:lnTo>
                  <a:pt x="2776" y="950333"/>
                </a:lnTo>
                <a:lnTo>
                  <a:pt x="10871" y="962347"/>
                </a:lnTo>
                <a:lnTo>
                  <a:pt x="13839" y="977057"/>
                </a:lnTo>
                <a:lnTo>
                  <a:pt x="10871" y="991766"/>
                </a:lnTo>
                <a:lnTo>
                  <a:pt x="2776" y="1003781"/>
                </a:lnTo>
                <a:lnTo>
                  <a:pt x="0" y="1005654"/>
                </a:lnTo>
                <a:close/>
              </a:path>
              <a:path w="3657600" h="1909445">
                <a:moveTo>
                  <a:pt x="278790" y="1018219"/>
                </a:moveTo>
                <a:lnTo>
                  <a:pt x="262782" y="1014984"/>
                </a:lnTo>
                <a:lnTo>
                  <a:pt x="249714" y="1006163"/>
                </a:lnTo>
                <a:lnTo>
                  <a:pt x="240905" y="993080"/>
                </a:lnTo>
                <a:lnTo>
                  <a:pt x="237675" y="977057"/>
                </a:lnTo>
                <a:lnTo>
                  <a:pt x="240905" y="961034"/>
                </a:lnTo>
                <a:lnTo>
                  <a:pt x="249714" y="947950"/>
                </a:lnTo>
                <a:lnTo>
                  <a:pt x="262782" y="939129"/>
                </a:lnTo>
                <a:lnTo>
                  <a:pt x="278790" y="935895"/>
                </a:lnTo>
                <a:lnTo>
                  <a:pt x="294804" y="939129"/>
                </a:lnTo>
                <a:lnTo>
                  <a:pt x="307884" y="947950"/>
                </a:lnTo>
                <a:lnTo>
                  <a:pt x="316704" y="961034"/>
                </a:lnTo>
                <a:lnTo>
                  <a:pt x="319939" y="977057"/>
                </a:lnTo>
                <a:lnTo>
                  <a:pt x="316704" y="993080"/>
                </a:lnTo>
                <a:lnTo>
                  <a:pt x="307884" y="1006163"/>
                </a:lnTo>
                <a:lnTo>
                  <a:pt x="294804" y="1014984"/>
                </a:lnTo>
                <a:lnTo>
                  <a:pt x="278790" y="1018219"/>
                </a:lnTo>
                <a:close/>
              </a:path>
              <a:path w="3657600" h="1909445">
                <a:moveTo>
                  <a:pt x="581514" y="1020744"/>
                </a:moveTo>
                <a:lnTo>
                  <a:pt x="564526" y="1017312"/>
                </a:lnTo>
                <a:lnTo>
                  <a:pt x="550653" y="1007952"/>
                </a:lnTo>
                <a:lnTo>
                  <a:pt x="541298" y="994071"/>
                </a:lnTo>
                <a:lnTo>
                  <a:pt x="537867" y="977074"/>
                </a:lnTo>
                <a:lnTo>
                  <a:pt x="541298" y="960077"/>
                </a:lnTo>
                <a:lnTo>
                  <a:pt x="550653" y="946197"/>
                </a:lnTo>
                <a:lnTo>
                  <a:pt x="564526" y="936839"/>
                </a:lnTo>
                <a:lnTo>
                  <a:pt x="581514" y="933407"/>
                </a:lnTo>
                <a:lnTo>
                  <a:pt x="598502" y="936839"/>
                </a:lnTo>
                <a:lnTo>
                  <a:pt x="612375" y="946197"/>
                </a:lnTo>
                <a:lnTo>
                  <a:pt x="621730" y="960077"/>
                </a:lnTo>
                <a:lnTo>
                  <a:pt x="625160" y="977074"/>
                </a:lnTo>
                <a:lnTo>
                  <a:pt x="621730" y="994071"/>
                </a:lnTo>
                <a:lnTo>
                  <a:pt x="612375" y="1007952"/>
                </a:lnTo>
                <a:lnTo>
                  <a:pt x="598502" y="1017312"/>
                </a:lnTo>
                <a:lnTo>
                  <a:pt x="581514" y="1020744"/>
                </a:lnTo>
                <a:close/>
              </a:path>
              <a:path w="3657600" h="1909445">
                <a:moveTo>
                  <a:pt x="884238" y="1023269"/>
                </a:moveTo>
                <a:lnTo>
                  <a:pt x="866276" y="1019639"/>
                </a:lnTo>
                <a:lnTo>
                  <a:pt x="851609" y="1009739"/>
                </a:lnTo>
                <a:lnTo>
                  <a:pt x="841720" y="995055"/>
                </a:lnTo>
                <a:lnTo>
                  <a:pt x="838094" y="977074"/>
                </a:lnTo>
                <a:lnTo>
                  <a:pt x="841720" y="959095"/>
                </a:lnTo>
                <a:lnTo>
                  <a:pt x="851609" y="944412"/>
                </a:lnTo>
                <a:lnTo>
                  <a:pt x="866276" y="934512"/>
                </a:lnTo>
                <a:lnTo>
                  <a:pt x="884238" y="930882"/>
                </a:lnTo>
                <a:lnTo>
                  <a:pt x="902219" y="934512"/>
                </a:lnTo>
                <a:lnTo>
                  <a:pt x="916897" y="944412"/>
                </a:lnTo>
                <a:lnTo>
                  <a:pt x="926789" y="959095"/>
                </a:lnTo>
                <a:lnTo>
                  <a:pt x="930416" y="977074"/>
                </a:lnTo>
                <a:lnTo>
                  <a:pt x="926789" y="995055"/>
                </a:lnTo>
                <a:lnTo>
                  <a:pt x="916897" y="1009739"/>
                </a:lnTo>
                <a:lnTo>
                  <a:pt x="902219" y="1019639"/>
                </a:lnTo>
                <a:lnTo>
                  <a:pt x="884238" y="1023269"/>
                </a:lnTo>
                <a:close/>
              </a:path>
              <a:path w="3657600" h="1909445">
                <a:moveTo>
                  <a:pt x="1186962" y="1025790"/>
                </a:moveTo>
                <a:lnTo>
                  <a:pt x="1168020" y="1021963"/>
                </a:lnTo>
                <a:lnTo>
                  <a:pt x="1152547" y="1011523"/>
                </a:lnTo>
                <a:lnTo>
                  <a:pt x="1142113" y="996039"/>
                </a:lnTo>
                <a:lnTo>
                  <a:pt x="1138285" y="977074"/>
                </a:lnTo>
                <a:lnTo>
                  <a:pt x="1142113" y="958110"/>
                </a:lnTo>
                <a:lnTo>
                  <a:pt x="1152547" y="942625"/>
                </a:lnTo>
                <a:lnTo>
                  <a:pt x="1168020" y="932185"/>
                </a:lnTo>
                <a:lnTo>
                  <a:pt x="1186962" y="928357"/>
                </a:lnTo>
                <a:lnTo>
                  <a:pt x="1205923" y="932185"/>
                </a:lnTo>
                <a:lnTo>
                  <a:pt x="1221406" y="942625"/>
                </a:lnTo>
                <a:lnTo>
                  <a:pt x="1231844" y="958110"/>
                </a:lnTo>
                <a:lnTo>
                  <a:pt x="1235672" y="977074"/>
                </a:lnTo>
                <a:lnTo>
                  <a:pt x="1231844" y="996039"/>
                </a:lnTo>
                <a:lnTo>
                  <a:pt x="1221406" y="1011523"/>
                </a:lnTo>
                <a:lnTo>
                  <a:pt x="1205923" y="1021963"/>
                </a:lnTo>
                <a:lnTo>
                  <a:pt x="1186962" y="1025790"/>
                </a:lnTo>
                <a:close/>
              </a:path>
              <a:path w="3657600" h="1909445">
                <a:moveTo>
                  <a:pt x="1489686" y="1028315"/>
                </a:moveTo>
                <a:lnTo>
                  <a:pt x="1469751" y="1024289"/>
                </a:lnTo>
                <a:lnTo>
                  <a:pt x="1453474" y="1013309"/>
                </a:lnTo>
                <a:lnTo>
                  <a:pt x="1442501" y="997021"/>
                </a:lnTo>
                <a:lnTo>
                  <a:pt x="1438478" y="977074"/>
                </a:lnTo>
                <a:lnTo>
                  <a:pt x="1442501" y="957126"/>
                </a:lnTo>
                <a:lnTo>
                  <a:pt x="1453474" y="940839"/>
                </a:lnTo>
                <a:lnTo>
                  <a:pt x="1469751" y="929858"/>
                </a:lnTo>
                <a:lnTo>
                  <a:pt x="1489686" y="925832"/>
                </a:lnTo>
                <a:lnTo>
                  <a:pt x="1509626" y="929858"/>
                </a:lnTo>
                <a:lnTo>
                  <a:pt x="1525914" y="940839"/>
                </a:lnTo>
                <a:lnTo>
                  <a:pt x="1536899" y="957126"/>
                </a:lnTo>
                <a:lnTo>
                  <a:pt x="1540927" y="977074"/>
                </a:lnTo>
                <a:lnTo>
                  <a:pt x="1536899" y="997021"/>
                </a:lnTo>
                <a:lnTo>
                  <a:pt x="1525914" y="1013309"/>
                </a:lnTo>
                <a:lnTo>
                  <a:pt x="1509626" y="1024289"/>
                </a:lnTo>
                <a:lnTo>
                  <a:pt x="1489686" y="1028315"/>
                </a:lnTo>
                <a:close/>
              </a:path>
              <a:path w="3657600" h="1909445">
                <a:moveTo>
                  <a:pt x="1792409" y="1031681"/>
                </a:moveTo>
                <a:lnTo>
                  <a:pt x="1771183" y="1027390"/>
                </a:lnTo>
                <a:lnTo>
                  <a:pt x="1753843" y="1015689"/>
                </a:lnTo>
                <a:lnTo>
                  <a:pt x="1742149" y="998336"/>
                </a:lnTo>
                <a:lnTo>
                  <a:pt x="1737860" y="977091"/>
                </a:lnTo>
                <a:lnTo>
                  <a:pt x="1742149" y="955847"/>
                </a:lnTo>
                <a:lnTo>
                  <a:pt x="1753843" y="938494"/>
                </a:lnTo>
                <a:lnTo>
                  <a:pt x="1771183" y="926792"/>
                </a:lnTo>
                <a:lnTo>
                  <a:pt x="1792409" y="922500"/>
                </a:lnTo>
                <a:lnTo>
                  <a:pt x="1813655" y="926792"/>
                </a:lnTo>
                <a:lnTo>
                  <a:pt x="1831005" y="938494"/>
                </a:lnTo>
                <a:lnTo>
                  <a:pt x="1842703" y="955847"/>
                </a:lnTo>
                <a:lnTo>
                  <a:pt x="1846993" y="977091"/>
                </a:lnTo>
                <a:lnTo>
                  <a:pt x="1842703" y="998336"/>
                </a:lnTo>
                <a:lnTo>
                  <a:pt x="1831005" y="1015689"/>
                </a:lnTo>
                <a:lnTo>
                  <a:pt x="1813655" y="1027390"/>
                </a:lnTo>
                <a:lnTo>
                  <a:pt x="1792409" y="1031681"/>
                </a:lnTo>
                <a:close/>
              </a:path>
              <a:path w="3657600" h="1909445">
                <a:moveTo>
                  <a:pt x="2095167" y="1034206"/>
                </a:moveTo>
                <a:lnTo>
                  <a:pt x="2072947" y="1029717"/>
                </a:lnTo>
                <a:lnTo>
                  <a:pt x="2054803" y="1017475"/>
                </a:lnTo>
                <a:lnTo>
                  <a:pt x="2042571" y="999320"/>
                </a:lnTo>
                <a:lnTo>
                  <a:pt x="2038086" y="977091"/>
                </a:lnTo>
                <a:lnTo>
                  <a:pt x="2042571" y="954863"/>
                </a:lnTo>
                <a:lnTo>
                  <a:pt x="2054803" y="936707"/>
                </a:lnTo>
                <a:lnTo>
                  <a:pt x="2072947" y="924465"/>
                </a:lnTo>
                <a:lnTo>
                  <a:pt x="2095167" y="919975"/>
                </a:lnTo>
                <a:lnTo>
                  <a:pt x="2117367" y="924465"/>
                </a:lnTo>
                <a:lnTo>
                  <a:pt x="2135501" y="936707"/>
                </a:lnTo>
                <a:lnTo>
                  <a:pt x="2147730" y="954863"/>
                </a:lnTo>
                <a:lnTo>
                  <a:pt x="2152215" y="977091"/>
                </a:lnTo>
                <a:lnTo>
                  <a:pt x="2147735" y="999320"/>
                </a:lnTo>
                <a:lnTo>
                  <a:pt x="2135514" y="1017475"/>
                </a:lnTo>
                <a:lnTo>
                  <a:pt x="2117382" y="1029717"/>
                </a:lnTo>
                <a:lnTo>
                  <a:pt x="2095167" y="1034206"/>
                </a:lnTo>
                <a:close/>
              </a:path>
              <a:path w="3657600" h="1909445">
                <a:moveTo>
                  <a:pt x="2397891" y="1036731"/>
                </a:moveTo>
                <a:lnTo>
                  <a:pt x="2374691" y="1032043"/>
                </a:lnTo>
                <a:lnTo>
                  <a:pt x="2355742" y="1019260"/>
                </a:lnTo>
                <a:lnTo>
                  <a:pt x="2342964" y="1000303"/>
                </a:lnTo>
                <a:lnTo>
                  <a:pt x="2338278" y="977091"/>
                </a:lnTo>
                <a:lnTo>
                  <a:pt x="2342964" y="953879"/>
                </a:lnTo>
                <a:lnTo>
                  <a:pt x="2355742" y="934923"/>
                </a:lnTo>
                <a:lnTo>
                  <a:pt x="2374691" y="922141"/>
                </a:lnTo>
                <a:lnTo>
                  <a:pt x="2397891" y="917454"/>
                </a:lnTo>
                <a:lnTo>
                  <a:pt x="2421085" y="922141"/>
                </a:lnTo>
                <a:lnTo>
                  <a:pt x="2440022" y="934923"/>
                </a:lnTo>
                <a:lnTo>
                  <a:pt x="2452789" y="953879"/>
                </a:lnTo>
                <a:lnTo>
                  <a:pt x="2457470" y="977091"/>
                </a:lnTo>
                <a:lnTo>
                  <a:pt x="2452789" y="1000303"/>
                </a:lnTo>
                <a:lnTo>
                  <a:pt x="2440022" y="1019260"/>
                </a:lnTo>
                <a:lnTo>
                  <a:pt x="2421085" y="1032043"/>
                </a:lnTo>
                <a:lnTo>
                  <a:pt x="2397891" y="1036731"/>
                </a:lnTo>
                <a:close/>
              </a:path>
              <a:path w="3657600" h="1909445">
                <a:moveTo>
                  <a:pt x="2700615" y="1040937"/>
                </a:moveTo>
                <a:lnTo>
                  <a:pt x="2675779" y="1035921"/>
                </a:lnTo>
                <a:lnTo>
                  <a:pt x="2655500" y="1022243"/>
                </a:lnTo>
                <a:lnTo>
                  <a:pt x="2641829" y="1001954"/>
                </a:lnTo>
                <a:lnTo>
                  <a:pt x="2636816" y="977107"/>
                </a:lnTo>
                <a:lnTo>
                  <a:pt x="2641829" y="952261"/>
                </a:lnTo>
                <a:lnTo>
                  <a:pt x="2655500" y="931972"/>
                </a:lnTo>
                <a:lnTo>
                  <a:pt x="2675779" y="918294"/>
                </a:lnTo>
                <a:lnTo>
                  <a:pt x="2700615" y="913278"/>
                </a:lnTo>
                <a:lnTo>
                  <a:pt x="2725431" y="918294"/>
                </a:lnTo>
                <a:lnTo>
                  <a:pt x="2745700" y="931972"/>
                </a:lnTo>
                <a:lnTo>
                  <a:pt x="2759368" y="952261"/>
                </a:lnTo>
                <a:lnTo>
                  <a:pt x="2764380" y="977107"/>
                </a:lnTo>
                <a:lnTo>
                  <a:pt x="2759368" y="1001954"/>
                </a:lnTo>
                <a:lnTo>
                  <a:pt x="2745700" y="1022243"/>
                </a:lnTo>
                <a:lnTo>
                  <a:pt x="2725431" y="1035921"/>
                </a:lnTo>
                <a:lnTo>
                  <a:pt x="2700615" y="1040937"/>
                </a:lnTo>
                <a:close/>
              </a:path>
              <a:path w="3657600" h="1909445">
                <a:moveTo>
                  <a:pt x="3003338" y="1044302"/>
                </a:moveTo>
                <a:lnTo>
                  <a:pt x="2977192" y="1039021"/>
                </a:lnTo>
                <a:lnTo>
                  <a:pt x="2955839" y="1024620"/>
                </a:lnTo>
                <a:lnTo>
                  <a:pt x="2941443" y="1003262"/>
                </a:lnTo>
                <a:lnTo>
                  <a:pt x="2936164" y="977107"/>
                </a:lnTo>
                <a:lnTo>
                  <a:pt x="2941443" y="950955"/>
                </a:lnTo>
                <a:lnTo>
                  <a:pt x="2955839" y="929596"/>
                </a:lnTo>
                <a:lnTo>
                  <a:pt x="2977192" y="915194"/>
                </a:lnTo>
                <a:lnTo>
                  <a:pt x="3003338" y="909913"/>
                </a:lnTo>
                <a:lnTo>
                  <a:pt x="3029466" y="915194"/>
                </a:lnTo>
                <a:lnTo>
                  <a:pt x="3050808" y="929596"/>
                </a:lnTo>
                <a:lnTo>
                  <a:pt x="3065201" y="950955"/>
                </a:lnTo>
                <a:lnTo>
                  <a:pt x="3070479" y="977107"/>
                </a:lnTo>
                <a:lnTo>
                  <a:pt x="3065201" y="1003262"/>
                </a:lnTo>
                <a:lnTo>
                  <a:pt x="3050808" y="1024620"/>
                </a:lnTo>
                <a:lnTo>
                  <a:pt x="3029466" y="1039021"/>
                </a:lnTo>
                <a:lnTo>
                  <a:pt x="3003338" y="1044302"/>
                </a:lnTo>
                <a:close/>
              </a:path>
              <a:path w="3657600" h="1909445">
                <a:moveTo>
                  <a:pt x="3306062" y="1042621"/>
                </a:moveTo>
                <a:lnTo>
                  <a:pt x="3280564" y="1037472"/>
                </a:lnTo>
                <a:lnTo>
                  <a:pt x="3259749" y="1023432"/>
                </a:lnTo>
                <a:lnTo>
                  <a:pt x="3245719" y="1002607"/>
                </a:lnTo>
                <a:lnTo>
                  <a:pt x="3240576" y="977107"/>
                </a:lnTo>
                <a:lnTo>
                  <a:pt x="3245719" y="951608"/>
                </a:lnTo>
                <a:lnTo>
                  <a:pt x="3259749" y="930785"/>
                </a:lnTo>
                <a:lnTo>
                  <a:pt x="3280564" y="916745"/>
                </a:lnTo>
                <a:lnTo>
                  <a:pt x="3306062" y="911597"/>
                </a:lnTo>
                <a:lnTo>
                  <a:pt x="3331541" y="916745"/>
                </a:lnTo>
                <a:lnTo>
                  <a:pt x="3352346" y="930785"/>
                </a:lnTo>
                <a:lnTo>
                  <a:pt x="3366372" y="951608"/>
                </a:lnTo>
                <a:lnTo>
                  <a:pt x="3371515" y="977107"/>
                </a:lnTo>
                <a:lnTo>
                  <a:pt x="3366372" y="1002607"/>
                </a:lnTo>
                <a:lnTo>
                  <a:pt x="3352346" y="1023432"/>
                </a:lnTo>
                <a:lnTo>
                  <a:pt x="3331541" y="1037472"/>
                </a:lnTo>
                <a:lnTo>
                  <a:pt x="3306062" y="1042621"/>
                </a:lnTo>
                <a:close/>
              </a:path>
              <a:path w="3657600" h="1909445">
                <a:moveTo>
                  <a:pt x="3615706" y="989695"/>
                </a:moveTo>
                <a:lnTo>
                  <a:pt x="3601799" y="989695"/>
                </a:lnTo>
                <a:lnTo>
                  <a:pt x="3596162" y="984058"/>
                </a:lnTo>
                <a:lnTo>
                  <a:pt x="3596162" y="970123"/>
                </a:lnTo>
                <a:lnTo>
                  <a:pt x="3601799" y="964486"/>
                </a:lnTo>
                <a:lnTo>
                  <a:pt x="3615739" y="964486"/>
                </a:lnTo>
                <a:lnTo>
                  <a:pt x="3621377" y="970123"/>
                </a:lnTo>
                <a:lnTo>
                  <a:pt x="3621377" y="984058"/>
                </a:lnTo>
                <a:lnTo>
                  <a:pt x="3615706" y="989695"/>
                </a:lnTo>
                <a:close/>
              </a:path>
              <a:path w="3657600" h="1909445">
                <a:moveTo>
                  <a:pt x="0" y="1308661"/>
                </a:moveTo>
                <a:lnTo>
                  <a:pt x="0" y="1251468"/>
                </a:lnTo>
                <a:lnTo>
                  <a:pt x="2776" y="1253342"/>
                </a:lnTo>
                <a:lnTo>
                  <a:pt x="10871" y="1265356"/>
                </a:lnTo>
                <a:lnTo>
                  <a:pt x="13839" y="1280064"/>
                </a:lnTo>
                <a:lnTo>
                  <a:pt x="10871" y="1294774"/>
                </a:lnTo>
                <a:lnTo>
                  <a:pt x="2776" y="1306788"/>
                </a:lnTo>
                <a:lnTo>
                  <a:pt x="0" y="1308661"/>
                </a:lnTo>
                <a:close/>
              </a:path>
              <a:path w="3657600" h="1909445">
                <a:moveTo>
                  <a:pt x="278790" y="1321226"/>
                </a:moveTo>
                <a:lnTo>
                  <a:pt x="262782" y="1317992"/>
                </a:lnTo>
                <a:lnTo>
                  <a:pt x="249714" y="1309171"/>
                </a:lnTo>
                <a:lnTo>
                  <a:pt x="240905" y="1296087"/>
                </a:lnTo>
                <a:lnTo>
                  <a:pt x="237675" y="1280064"/>
                </a:lnTo>
                <a:lnTo>
                  <a:pt x="240905" y="1264042"/>
                </a:lnTo>
                <a:lnTo>
                  <a:pt x="249714" y="1250958"/>
                </a:lnTo>
                <a:lnTo>
                  <a:pt x="262782" y="1242137"/>
                </a:lnTo>
                <a:lnTo>
                  <a:pt x="278790" y="1238902"/>
                </a:lnTo>
                <a:lnTo>
                  <a:pt x="294804" y="1242137"/>
                </a:lnTo>
                <a:lnTo>
                  <a:pt x="307884" y="1250958"/>
                </a:lnTo>
                <a:lnTo>
                  <a:pt x="316704" y="1264042"/>
                </a:lnTo>
                <a:lnTo>
                  <a:pt x="319939" y="1280064"/>
                </a:lnTo>
                <a:lnTo>
                  <a:pt x="316704" y="1296087"/>
                </a:lnTo>
                <a:lnTo>
                  <a:pt x="307884" y="1309171"/>
                </a:lnTo>
                <a:lnTo>
                  <a:pt x="294804" y="1317992"/>
                </a:lnTo>
                <a:lnTo>
                  <a:pt x="278790" y="1321226"/>
                </a:lnTo>
                <a:close/>
              </a:path>
              <a:path w="3657600" h="1909445">
                <a:moveTo>
                  <a:pt x="581514" y="1323751"/>
                </a:moveTo>
                <a:lnTo>
                  <a:pt x="564526" y="1320319"/>
                </a:lnTo>
                <a:lnTo>
                  <a:pt x="550653" y="1310959"/>
                </a:lnTo>
                <a:lnTo>
                  <a:pt x="541298" y="1297078"/>
                </a:lnTo>
                <a:lnTo>
                  <a:pt x="537867" y="1280081"/>
                </a:lnTo>
                <a:lnTo>
                  <a:pt x="541298" y="1263085"/>
                </a:lnTo>
                <a:lnTo>
                  <a:pt x="550653" y="1249204"/>
                </a:lnTo>
                <a:lnTo>
                  <a:pt x="564526" y="1239846"/>
                </a:lnTo>
                <a:lnTo>
                  <a:pt x="581514" y="1236414"/>
                </a:lnTo>
                <a:lnTo>
                  <a:pt x="598502" y="1239846"/>
                </a:lnTo>
                <a:lnTo>
                  <a:pt x="612375" y="1249204"/>
                </a:lnTo>
                <a:lnTo>
                  <a:pt x="621730" y="1263085"/>
                </a:lnTo>
                <a:lnTo>
                  <a:pt x="625160" y="1280081"/>
                </a:lnTo>
                <a:lnTo>
                  <a:pt x="621730" y="1297078"/>
                </a:lnTo>
                <a:lnTo>
                  <a:pt x="612375" y="1310959"/>
                </a:lnTo>
                <a:lnTo>
                  <a:pt x="598502" y="1320319"/>
                </a:lnTo>
                <a:lnTo>
                  <a:pt x="581514" y="1323751"/>
                </a:lnTo>
                <a:close/>
              </a:path>
              <a:path w="3657600" h="1909445">
                <a:moveTo>
                  <a:pt x="884238" y="1326276"/>
                </a:moveTo>
                <a:lnTo>
                  <a:pt x="866276" y="1322646"/>
                </a:lnTo>
                <a:lnTo>
                  <a:pt x="851609" y="1312746"/>
                </a:lnTo>
                <a:lnTo>
                  <a:pt x="841720" y="1298062"/>
                </a:lnTo>
                <a:lnTo>
                  <a:pt x="838094" y="1280081"/>
                </a:lnTo>
                <a:lnTo>
                  <a:pt x="841720" y="1262100"/>
                </a:lnTo>
                <a:lnTo>
                  <a:pt x="851609" y="1247418"/>
                </a:lnTo>
                <a:lnTo>
                  <a:pt x="866276" y="1237519"/>
                </a:lnTo>
                <a:lnTo>
                  <a:pt x="884238" y="1233889"/>
                </a:lnTo>
                <a:lnTo>
                  <a:pt x="902219" y="1237519"/>
                </a:lnTo>
                <a:lnTo>
                  <a:pt x="916897" y="1247418"/>
                </a:lnTo>
                <a:lnTo>
                  <a:pt x="926789" y="1262100"/>
                </a:lnTo>
                <a:lnTo>
                  <a:pt x="930416" y="1280081"/>
                </a:lnTo>
                <a:lnTo>
                  <a:pt x="926789" y="1298062"/>
                </a:lnTo>
                <a:lnTo>
                  <a:pt x="916897" y="1312746"/>
                </a:lnTo>
                <a:lnTo>
                  <a:pt x="902219" y="1322646"/>
                </a:lnTo>
                <a:lnTo>
                  <a:pt x="884238" y="1326276"/>
                </a:lnTo>
                <a:close/>
              </a:path>
              <a:path w="3657600" h="1909445">
                <a:moveTo>
                  <a:pt x="1186962" y="1328798"/>
                </a:moveTo>
                <a:lnTo>
                  <a:pt x="1168020" y="1324970"/>
                </a:lnTo>
                <a:lnTo>
                  <a:pt x="1152547" y="1314530"/>
                </a:lnTo>
                <a:lnTo>
                  <a:pt x="1142113" y="1299045"/>
                </a:lnTo>
                <a:lnTo>
                  <a:pt x="1138285" y="1280081"/>
                </a:lnTo>
                <a:lnTo>
                  <a:pt x="1142113" y="1261118"/>
                </a:lnTo>
                <a:lnTo>
                  <a:pt x="1152547" y="1245633"/>
                </a:lnTo>
                <a:lnTo>
                  <a:pt x="1168020" y="1235193"/>
                </a:lnTo>
                <a:lnTo>
                  <a:pt x="1186962" y="1231364"/>
                </a:lnTo>
                <a:lnTo>
                  <a:pt x="1205923" y="1235193"/>
                </a:lnTo>
                <a:lnTo>
                  <a:pt x="1221406" y="1245633"/>
                </a:lnTo>
                <a:lnTo>
                  <a:pt x="1231844" y="1261118"/>
                </a:lnTo>
                <a:lnTo>
                  <a:pt x="1235672" y="1280081"/>
                </a:lnTo>
                <a:lnTo>
                  <a:pt x="1231844" y="1299045"/>
                </a:lnTo>
                <a:lnTo>
                  <a:pt x="1221406" y="1314530"/>
                </a:lnTo>
                <a:lnTo>
                  <a:pt x="1205923" y="1324970"/>
                </a:lnTo>
                <a:lnTo>
                  <a:pt x="1186962" y="1328798"/>
                </a:lnTo>
                <a:close/>
              </a:path>
              <a:path w="3657600" h="1909445">
                <a:moveTo>
                  <a:pt x="1489686" y="1331323"/>
                </a:moveTo>
                <a:lnTo>
                  <a:pt x="1469751" y="1327297"/>
                </a:lnTo>
                <a:lnTo>
                  <a:pt x="1453474" y="1316316"/>
                </a:lnTo>
                <a:lnTo>
                  <a:pt x="1442501" y="1300029"/>
                </a:lnTo>
                <a:lnTo>
                  <a:pt x="1438478" y="1280081"/>
                </a:lnTo>
                <a:lnTo>
                  <a:pt x="1442501" y="1260134"/>
                </a:lnTo>
                <a:lnTo>
                  <a:pt x="1453474" y="1243846"/>
                </a:lnTo>
                <a:lnTo>
                  <a:pt x="1469751" y="1232866"/>
                </a:lnTo>
                <a:lnTo>
                  <a:pt x="1489686" y="1228840"/>
                </a:lnTo>
                <a:lnTo>
                  <a:pt x="1509626" y="1232866"/>
                </a:lnTo>
                <a:lnTo>
                  <a:pt x="1525914" y="1243846"/>
                </a:lnTo>
                <a:lnTo>
                  <a:pt x="1536899" y="1260134"/>
                </a:lnTo>
                <a:lnTo>
                  <a:pt x="1540927" y="1280081"/>
                </a:lnTo>
                <a:lnTo>
                  <a:pt x="1536899" y="1300029"/>
                </a:lnTo>
                <a:lnTo>
                  <a:pt x="1525914" y="1316316"/>
                </a:lnTo>
                <a:lnTo>
                  <a:pt x="1509626" y="1327297"/>
                </a:lnTo>
                <a:lnTo>
                  <a:pt x="1489686" y="1331323"/>
                </a:lnTo>
                <a:close/>
              </a:path>
              <a:path w="3657600" h="1909445">
                <a:moveTo>
                  <a:pt x="1792409" y="1334688"/>
                </a:moveTo>
                <a:lnTo>
                  <a:pt x="1771183" y="1330397"/>
                </a:lnTo>
                <a:lnTo>
                  <a:pt x="1753843" y="1318696"/>
                </a:lnTo>
                <a:lnTo>
                  <a:pt x="1742149" y="1301343"/>
                </a:lnTo>
                <a:lnTo>
                  <a:pt x="1737860" y="1280098"/>
                </a:lnTo>
                <a:lnTo>
                  <a:pt x="1742149" y="1258854"/>
                </a:lnTo>
                <a:lnTo>
                  <a:pt x="1753843" y="1241501"/>
                </a:lnTo>
                <a:lnTo>
                  <a:pt x="1771183" y="1229800"/>
                </a:lnTo>
                <a:lnTo>
                  <a:pt x="1792409" y="1225508"/>
                </a:lnTo>
                <a:lnTo>
                  <a:pt x="1813655" y="1229800"/>
                </a:lnTo>
                <a:lnTo>
                  <a:pt x="1831005" y="1241501"/>
                </a:lnTo>
                <a:lnTo>
                  <a:pt x="1842703" y="1258854"/>
                </a:lnTo>
                <a:lnTo>
                  <a:pt x="1846993" y="1280098"/>
                </a:lnTo>
                <a:lnTo>
                  <a:pt x="1842703" y="1301343"/>
                </a:lnTo>
                <a:lnTo>
                  <a:pt x="1831005" y="1318696"/>
                </a:lnTo>
                <a:lnTo>
                  <a:pt x="1813655" y="1330397"/>
                </a:lnTo>
                <a:lnTo>
                  <a:pt x="1792409" y="1334688"/>
                </a:lnTo>
                <a:close/>
              </a:path>
              <a:path w="3657600" h="1909445">
                <a:moveTo>
                  <a:pt x="2095167" y="1337213"/>
                </a:moveTo>
                <a:lnTo>
                  <a:pt x="2072947" y="1332724"/>
                </a:lnTo>
                <a:lnTo>
                  <a:pt x="2054803" y="1320482"/>
                </a:lnTo>
                <a:lnTo>
                  <a:pt x="2042571" y="1302327"/>
                </a:lnTo>
                <a:lnTo>
                  <a:pt x="2038086" y="1280098"/>
                </a:lnTo>
                <a:lnTo>
                  <a:pt x="2042571" y="1257870"/>
                </a:lnTo>
                <a:lnTo>
                  <a:pt x="2054803" y="1239715"/>
                </a:lnTo>
                <a:lnTo>
                  <a:pt x="2072947" y="1227472"/>
                </a:lnTo>
                <a:lnTo>
                  <a:pt x="2095167" y="1222983"/>
                </a:lnTo>
                <a:lnTo>
                  <a:pt x="2117367" y="1227472"/>
                </a:lnTo>
                <a:lnTo>
                  <a:pt x="2135501" y="1239715"/>
                </a:lnTo>
                <a:lnTo>
                  <a:pt x="2147730" y="1257870"/>
                </a:lnTo>
                <a:lnTo>
                  <a:pt x="2152215" y="1280098"/>
                </a:lnTo>
                <a:lnTo>
                  <a:pt x="2147735" y="1302327"/>
                </a:lnTo>
                <a:lnTo>
                  <a:pt x="2135514" y="1320482"/>
                </a:lnTo>
                <a:lnTo>
                  <a:pt x="2117382" y="1332724"/>
                </a:lnTo>
                <a:lnTo>
                  <a:pt x="2095167" y="1337213"/>
                </a:lnTo>
                <a:close/>
              </a:path>
              <a:path w="3657600" h="1909445">
                <a:moveTo>
                  <a:pt x="2397891" y="1339738"/>
                </a:moveTo>
                <a:lnTo>
                  <a:pt x="2374691" y="1335050"/>
                </a:lnTo>
                <a:lnTo>
                  <a:pt x="2355742" y="1322268"/>
                </a:lnTo>
                <a:lnTo>
                  <a:pt x="2342964" y="1303310"/>
                </a:lnTo>
                <a:lnTo>
                  <a:pt x="2338278" y="1280098"/>
                </a:lnTo>
                <a:lnTo>
                  <a:pt x="2342964" y="1256886"/>
                </a:lnTo>
                <a:lnTo>
                  <a:pt x="2355742" y="1237930"/>
                </a:lnTo>
                <a:lnTo>
                  <a:pt x="2374691" y="1225148"/>
                </a:lnTo>
                <a:lnTo>
                  <a:pt x="2397891" y="1220461"/>
                </a:lnTo>
                <a:lnTo>
                  <a:pt x="2421085" y="1225148"/>
                </a:lnTo>
                <a:lnTo>
                  <a:pt x="2440022" y="1237930"/>
                </a:lnTo>
                <a:lnTo>
                  <a:pt x="2452789" y="1256886"/>
                </a:lnTo>
                <a:lnTo>
                  <a:pt x="2457470" y="1280098"/>
                </a:lnTo>
                <a:lnTo>
                  <a:pt x="2452789" y="1303310"/>
                </a:lnTo>
                <a:lnTo>
                  <a:pt x="2440022" y="1322268"/>
                </a:lnTo>
                <a:lnTo>
                  <a:pt x="2421085" y="1335050"/>
                </a:lnTo>
                <a:lnTo>
                  <a:pt x="2397891" y="1339738"/>
                </a:lnTo>
                <a:close/>
              </a:path>
              <a:path w="3657600" h="1909445">
                <a:moveTo>
                  <a:pt x="2700615" y="1342263"/>
                </a:moveTo>
                <a:lnTo>
                  <a:pt x="2676422" y="1337377"/>
                </a:lnTo>
                <a:lnTo>
                  <a:pt x="2656669" y="1324054"/>
                </a:lnTo>
                <a:lnTo>
                  <a:pt x="2643352" y="1304294"/>
                </a:lnTo>
                <a:lnTo>
                  <a:pt x="2638470" y="1280098"/>
                </a:lnTo>
                <a:lnTo>
                  <a:pt x="2643352" y="1255902"/>
                </a:lnTo>
                <a:lnTo>
                  <a:pt x="2656669" y="1236143"/>
                </a:lnTo>
                <a:lnTo>
                  <a:pt x="2676422" y="1222821"/>
                </a:lnTo>
                <a:lnTo>
                  <a:pt x="2700615" y="1217936"/>
                </a:lnTo>
                <a:lnTo>
                  <a:pt x="2724788" y="1222821"/>
                </a:lnTo>
                <a:lnTo>
                  <a:pt x="2744531" y="1236143"/>
                </a:lnTo>
                <a:lnTo>
                  <a:pt x="2757843" y="1255902"/>
                </a:lnTo>
                <a:lnTo>
                  <a:pt x="2762725" y="1280098"/>
                </a:lnTo>
                <a:lnTo>
                  <a:pt x="2757843" y="1304294"/>
                </a:lnTo>
                <a:lnTo>
                  <a:pt x="2744531" y="1324054"/>
                </a:lnTo>
                <a:lnTo>
                  <a:pt x="2724788" y="1337377"/>
                </a:lnTo>
                <a:lnTo>
                  <a:pt x="2700615" y="1342263"/>
                </a:lnTo>
                <a:close/>
              </a:path>
              <a:path w="3657600" h="1909445">
                <a:moveTo>
                  <a:pt x="3003338" y="1327974"/>
                </a:moveTo>
                <a:lnTo>
                  <a:pt x="2984709" y="1324211"/>
                </a:lnTo>
                <a:lnTo>
                  <a:pt x="2969494" y="1313950"/>
                </a:lnTo>
                <a:lnTo>
                  <a:pt x="2959235" y="1298732"/>
                </a:lnTo>
                <a:lnTo>
                  <a:pt x="2955472" y="1280098"/>
                </a:lnTo>
                <a:lnTo>
                  <a:pt x="2959235" y="1261464"/>
                </a:lnTo>
                <a:lnTo>
                  <a:pt x="2969494" y="1246246"/>
                </a:lnTo>
                <a:lnTo>
                  <a:pt x="2984709" y="1235985"/>
                </a:lnTo>
                <a:lnTo>
                  <a:pt x="3003338" y="1232222"/>
                </a:lnTo>
                <a:lnTo>
                  <a:pt x="3021949" y="1235985"/>
                </a:lnTo>
                <a:lnTo>
                  <a:pt x="3037154" y="1246246"/>
                </a:lnTo>
                <a:lnTo>
                  <a:pt x="3047409" y="1261464"/>
                </a:lnTo>
                <a:lnTo>
                  <a:pt x="3051171" y="1280098"/>
                </a:lnTo>
                <a:lnTo>
                  <a:pt x="3047409" y="1298732"/>
                </a:lnTo>
                <a:lnTo>
                  <a:pt x="3037154" y="1313950"/>
                </a:lnTo>
                <a:lnTo>
                  <a:pt x="3021949" y="1324211"/>
                </a:lnTo>
                <a:lnTo>
                  <a:pt x="3003338" y="1327974"/>
                </a:lnTo>
                <a:close/>
              </a:path>
              <a:path w="3657600" h="1909445">
                <a:moveTo>
                  <a:pt x="3312544" y="1291862"/>
                </a:moveTo>
                <a:lnTo>
                  <a:pt x="3299547" y="1291862"/>
                </a:lnTo>
                <a:lnTo>
                  <a:pt x="3294281" y="1286596"/>
                </a:lnTo>
                <a:lnTo>
                  <a:pt x="3294281" y="1273603"/>
                </a:lnTo>
                <a:lnTo>
                  <a:pt x="3299547" y="1268334"/>
                </a:lnTo>
                <a:lnTo>
                  <a:pt x="3312544" y="1268334"/>
                </a:lnTo>
                <a:lnTo>
                  <a:pt x="3317809" y="1273603"/>
                </a:lnTo>
                <a:lnTo>
                  <a:pt x="3317809" y="1286596"/>
                </a:lnTo>
                <a:lnTo>
                  <a:pt x="3312544" y="1291862"/>
                </a:lnTo>
                <a:close/>
              </a:path>
              <a:path w="3657600" h="1909445">
                <a:moveTo>
                  <a:pt x="0" y="1611635"/>
                </a:moveTo>
                <a:lnTo>
                  <a:pt x="0" y="1554441"/>
                </a:lnTo>
                <a:lnTo>
                  <a:pt x="2776" y="1556314"/>
                </a:lnTo>
                <a:lnTo>
                  <a:pt x="10871" y="1568328"/>
                </a:lnTo>
                <a:lnTo>
                  <a:pt x="13839" y="1583038"/>
                </a:lnTo>
                <a:lnTo>
                  <a:pt x="10871" y="1597747"/>
                </a:lnTo>
                <a:lnTo>
                  <a:pt x="2776" y="1609762"/>
                </a:lnTo>
                <a:lnTo>
                  <a:pt x="0" y="1611635"/>
                </a:lnTo>
                <a:close/>
              </a:path>
              <a:path w="3657600" h="1909445">
                <a:moveTo>
                  <a:pt x="278790" y="1624200"/>
                </a:moveTo>
                <a:lnTo>
                  <a:pt x="262782" y="1620965"/>
                </a:lnTo>
                <a:lnTo>
                  <a:pt x="249714" y="1612144"/>
                </a:lnTo>
                <a:lnTo>
                  <a:pt x="240905" y="1599061"/>
                </a:lnTo>
                <a:lnTo>
                  <a:pt x="237675" y="1583038"/>
                </a:lnTo>
                <a:lnTo>
                  <a:pt x="240905" y="1567015"/>
                </a:lnTo>
                <a:lnTo>
                  <a:pt x="249714" y="1553931"/>
                </a:lnTo>
                <a:lnTo>
                  <a:pt x="262782" y="1545110"/>
                </a:lnTo>
                <a:lnTo>
                  <a:pt x="278790" y="1541876"/>
                </a:lnTo>
                <a:lnTo>
                  <a:pt x="294804" y="1545110"/>
                </a:lnTo>
                <a:lnTo>
                  <a:pt x="307884" y="1553931"/>
                </a:lnTo>
                <a:lnTo>
                  <a:pt x="316704" y="1567015"/>
                </a:lnTo>
                <a:lnTo>
                  <a:pt x="319939" y="1583038"/>
                </a:lnTo>
                <a:lnTo>
                  <a:pt x="316704" y="1599061"/>
                </a:lnTo>
                <a:lnTo>
                  <a:pt x="307884" y="1612144"/>
                </a:lnTo>
                <a:lnTo>
                  <a:pt x="294804" y="1620965"/>
                </a:lnTo>
                <a:lnTo>
                  <a:pt x="278790" y="1624200"/>
                </a:lnTo>
                <a:close/>
              </a:path>
              <a:path w="3657600" h="1909445">
                <a:moveTo>
                  <a:pt x="581514" y="1626725"/>
                </a:moveTo>
                <a:lnTo>
                  <a:pt x="564526" y="1623293"/>
                </a:lnTo>
                <a:lnTo>
                  <a:pt x="550653" y="1613933"/>
                </a:lnTo>
                <a:lnTo>
                  <a:pt x="541298" y="1600052"/>
                </a:lnTo>
                <a:lnTo>
                  <a:pt x="537867" y="1583055"/>
                </a:lnTo>
                <a:lnTo>
                  <a:pt x="541298" y="1566058"/>
                </a:lnTo>
                <a:lnTo>
                  <a:pt x="550653" y="1552176"/>
                </a:lnTo>
                <a:lnTo>
                  <a:pt x="564526" y="1542817"/>
                </a:lnTo>
                <a:lnTo>
                  <a:pt x="581514" y="1539385"/>
                </a:lnTo>
                <a:lnTo>
                  <a:pt x="598502" y="1542817"/>
                </a:lnTo>
                <a:lnTo>
                  <a:pt x="612375" y="1552176"/>
                </a:lnTo>
                <a:lnTo>
                  <a:pt x="621730" y="1566058"/>
                </a:lnTo>
                <a:lnTo>
                  <a:pt x="625160" y="1583055"/>
                </a:lnTo>
                <a:lnTo>
                  <a:pt x="621730" y="1600052"/>
                </a:lnTo>
                <a:lnTo>
                  <a:pt x="612375" y="1613933"/>
                </a:lnTo>
                <a:lnTo>
                  <a:pt x="598502" y="1623293"/>
                </a:lnTo>
                <a:lnTo>
                  <a:pt x="581514" y="1626725"/>
                </a:lnTo>
                <a:close/>
              </a:path>
              <a:path w="3657600" h="1909445">
                <a:moveTo>
                  <a:pt x="884238" y="1629250"/>
                </a:moveTo>
                <a:lnTo>
                  <a:pt x="866276" y="1625620"/>
                </a:lnTo>
                <a:lnTo>
                  <a:pt x="851609" y="1615720"/>
                </a:lnTo>
                <a:lnTo>
                  <a:pt x="841720" y="1601036"/>
                </a:lnTo>
                <a:lnTo>
                  <a:pt x="838094" y="1583055"/>
                </a:lnTo>
                <a:lnTo>
                  <a:pt x="841720" y="1565075"/>
                </a:lnTo>
                <a:lnTo>
                  <a:pt x="851609" y="1550393"/>
                </a:lnTo>
                <a:lnTo>
                  <a:pt x="866276" y="1540493"/>
                </a:lnTo>
                <a:lnTo>
                  <a:pt x="884238" y="1536863"/>
                </a:lnTo>
                <a:lnTo>
                  <a:pt x="902219" y="1540493"/>
                </a:lnTo>
                <a:lnTo>
                  <a:pt x="916897" y="1550393"/>
                </a:lnTo>
                <a:lnTo>
                  <a:pt x="926789" y="1565075"/>
                </a:lnTo>
                <a:lnTo>
                  <a:pt x="930416" y="1583055"/>
                </a:lnTo>
                <a:lnTo>
                  <a:pt x="926789" y="1601036"/>
                </a:lnTo>
                <a:lnTo>
                  <a:pt x="916897" y="1615720"/>
                </a:lnTo>
                <a:lnTo>
                  <a:pt x="902219" y="1625620"/>
                </a:lnTo>
                <a:lnTo>
                  <a:pt x="884238" y="1629250"/>
                </a:lnTo>
                <a:close/>
              </a:path>
              <a:path w="3657600" h="1909445">
                <a:moveTo>
                  <a:pt x="1186962" y="1631771"/>
                </a:moveTo>
                <a:lnTo>
                  <a:pt x="1168020" y="1627944"/>
                </a:lnTo>
                <a:lnTo>
                  <a:pt x="1152547" y="1617504"/>
                </a:lnTo>
                <a:lnTo>
                  <a:pt x="1142113" y="1602019"/>
                </a:lnTo>
                <a:lnTo>
                  <a:pt x="1138285" y="1583055"/>
                </a:lnTo>
                <a:lnTo>
                  <a:pt x="1142113" y="1564091"/>
                </a:lnTo>
                <a:lnTo>
                  <a:pt x="1152547" y="1548606"/>
                </a:lnTo>
                <a:lnTo>
                  <a:pt x="1168020" y="1538166"/>
                </a:lnTo>
                <a:lnTo>
                  <a:pt x="1186962" y="1534338"/>
                </a:lnTo>
                <a:lnTo>
                  <a:pt x="1205923" y="1538166"/>
                </a:lnTo>
                <a:lnTo>
                  <a:pt x="1221406" y="1548606"/>
                </a:lnTo>
                <a:lnTo>
                  <a:pt x="1231844" y="1564091"/>
                </a:lnTo>
                <a:lnTo>
                  <a:pt x="1235672" y="1583055"/>
                </a:lnTo>
                <a:lnTo>
                  <a:pt x="1231844" y="1602019"/>
                </a:lnTo>
                <a:lnTo>
                  <a:pt x="1221406" y="1617504"/>
                </a:lnTo>
                <a:lnTo>
                  <a:pt x="1205923" y="1627944"/>
                </a:lnTo>
                <a:lnTo>
                  <a:pt x="1186962" y="1631771"/>
                </a:lnTo>
                <a:close/>
              </a:path>
              <a:path w="3657600" h="1909445">
                <a:moveTo>
                  <a:pt x="1489686" y="1634296"/>
                </a:moveTo>
                <a:lnTo>
                  <a:pt x="1469751" y="1630270"/>
                </a:lnTo>
                <a:lnTo>
                  <a:pt x="1453474" y="1619290"/>
                </a:lnTo>
                <a:lnTo>
                  <a:pt x="1442501" y="1603002"/>
                </a:lnTo>
                <a:lnTo>
                  <a:pt x="1438478" y="1583055"/>
                </a:lnTo>
                <a:lnTo>
                  <a:pt x="1442501" y="1563107"/>
                </a:lnTo>
                <a:lnTo>
                  <a:pt x="1453474" y="1546820"/>
                </a:lnTo>
                <a:lnTo>
                  <a:pt x="1469751" y="1535839"/>
                </a:lnTo>
                <a:lnTo>
                  <a:pt x="1489686" y="1531813"/>
                </a:lnTo>
                <a:lnTo>
                  <a:pt x="1509626" y="1535839"/>
                </a:lnTo>
                <a:lnTo>
                  <a:pt x="1525914" y="1546820"/>
                </a:lnTo>
                <a:lnTo>
                  <a:pt x="1536899" y="1563107"/>
                </a:lnTo>
                <a:lnTo>
                  <a:pt x="1540927" y="1583055"/>
                </a:lnTo>
                <a:lnTo>
                  <a:pt x="1536899" y="1603002"/>
                </a:lnTo>
                <a:lnTo>
                  <a:pt x="1525914" y="1619290"/>
                </a:lnTo>
                <a:lnTo>
                  <a:pt x="1509626" y="1630270"/>
                </a:lnTo>
                <a:lnTo>
                  <a:pt x="1489686" y="1634296"/>
                </a:lnTo>
                <a:close/>
              </a:path>
              <a:path w="3657600" h="1909445">
                <a:moveTo>
                  <a:pt x="1792409" y="1634296"/>
                </a:moveTo>
                <a:lnTo>
                  <a:pt x="1772474" y="1630270"/>
                </a:lnTo>
                <a:lnTo>
                  <a:pt x="1756197" y="1619290"/>
                </a:lnTo>
                <a:lnTo>
                  <a:pt x="1745225" y="1603002"/>
                </a:lnTo>
                <a:lnTo>
                  <a:pt x="1741201" y="1583055"/>
                </a:lnTo>
                <a:lnTo>
                  <a:pt x="1745225" y="1563107"/>
                </a:lnTo>
                <a:lnTo>
                  <a:pt x="1756197" y="1546820"/>
                </a:lnTo>
                <a:lnTo>
                  <a:pt x="1772474" y="1535839"/>
                </a:lnTo>
                <a:lnTo>
                  <a:pt x="1792409" y="1531813"/>
                </a:lnTo>
                <a:lnTo>
                  <a:pt x="1812350" y="1535839"/>
                </a:lnTo>
                <a:lnTo>
                  <a:pt x="1828638" y="1546820"/>
                </a:lnTo>
                <a:lnTo>
                  <a:pt x="1839623" y="1563107"/>
                </a:lnTo>
                <a:lnTo>
                  <a:pt x="1843651" y="1583055"/>
                </a:lnTo>
                <a:lnTo>
                  <a:pt x="1839623" y="1603002"/>
                </a:lnTo>
                <a:lnTo>
                  <a:pt x="1828638" y="1619290"/>
                </a:lnTo>
                <a:lnTo>
                  <a:pt x="1812350" y="1630270"/>
                </a:lnTo>
                <a:lnTo>
                  <a:pt x="1792409" y="1634296"/>
                </a:lnTo>
                <a:close/>
              </a:path>
              <a:path w="3657600" h="1909445">
                <a:moveTo>
                  <a:pt x="2095167" y="1628423"/>
                </a:moveTo>
                <a:lnTo>
                  <a:pt x="2077517" y="1624858"/>
                </a:lnTo>
                <a:lnTo>
                  <a:pt x="2063107" y="1615137"/>
                </a:lnTo>
                <a:lnTo>
                  <a:pt x="2053394" y="1600722"/>
                </a:lnTo>
                <a:lnTo>
                  <a:pt x="2049833" y="1583072"/>
                </a:lnTo>
                <a:lnTo>
                  <a:pt x="2053394" y="1565422"/>
                </a:lnTo>
                <a:lnTo>
                  <a:pt x="2063107" y="1551006"/>
                </a:lnTo>
                <a:lnTo>
                  <a:pt x="2077517" y="1541285"/>
                </a:lnTo>
                <a:lnTo>
                  <a:pt x="2095167" y="1537720"/>
                </a:lnTo>
                <a:lnTo>
                  <a:pt x="2112798" y="1541285"/>
                </a:lnTo>
                <a:lnTo>
                  <a:pt x="2127197" y="1551006"/>
                </a:lnTo>
                <a:lnTo>
                  <a:pt x="2136907" y="1565422"/>
                </a:lnTo>
                <a:lnTo>
                  <a:pt x="2140467" y="1583072"/>
                </a:lnTo>
                <a:lnTo>
                  <a:pt x="2136907" y="1600722"/>
                </a:lnTo>
                <a:lnTo>
                  <a:pt x="2127197" y="1615137"/>
                </a:lnTo>
                <a:lnTo>
                  <a:pt x="2112798" y="1624858"/>
                </a:lnTo>
                <a:lnTo>
                  <a:pt x="2095167" y="1628423"/>
                </a:lnTo>
                <a:close/>
              </a:path>
              <a:path w="3657600" h="1909445">
                <a:moveTo>
                  <a:pt x="2397891" y="1614137"/>
                </a:moveTo>
                <a:lnTo>
                  <a:pt x="2385784" y="1611694"/>
                </a:lnTo>
                <a:lnTo>
                  <a:pt x="2375903" y="1605033"/>
                </a:lnTo>
                <a:lnTo>
                  <a:pt x="2369243" y="1595153"/>
                </a:lnTo>
                <a:lnTo>
                  <a:pt x="2366801" y="1583055"/>
                </a:lnTo>
                <a:lnTo>
                  <a:pt x="2369243" y="1570957"/>
                </a:lnTo>
                <a:lnTo>
                  <a:pt x="2375903" y="1561077"/>
                </a:lnTo>
                <a:lnTo>
                  <a:pt x="2385784" y="1554415"/>
                </a:lnTo>
                <a:lnTo>
                  <a:pt x="2397891" y="1551972"/>
                </a:lnTo>
                <a:lnTo>
                  <a:pt x="2409977" y="1554415"/>
                </a:lnTo>
                <a:lnTo>
                  <a:pt x="2419849" y="1561077"/>
                </a:lnTo>
                <a:lnTo>
                  <a:pt x="2426506" y="1570957"/>
                </a:lnTo>
                <a:lnTo>
                  <a:pt x="2428947" y="1583055"/>
                </a:lnTo>
                <a:lnTo>
                  <a:pt x="2426506" y="1595153"/>
                </a:lnTo>
                <a:lnTo>
                  <a:pt x="2419849" y="1605033"/>
                </a:lnTo>
                <a:lnTo>
                  <a:pt x="2409977" y="1611694"/>
                </a:lnTo>
                <a:lnTo>
                  <a:pt x="2397891" y="1614137"/>
                </a:lnTo>
                <a:close/>
              </a:path>
              <a:path w="3657600" h="1909445">
                <a:moveTo>
                  <a:pt x="2707535" y="1595659"/>
                </a:moveTo>
                <a:lnTo>
                  <a:pt x="2693627" y="1595659"/>
                </a:lnTo>
                <a:lnTo>
                  <a:pt x="2687990" y="1590022"/>
                </a:lnTo>
                <a:lnTo>
                  <a:pt x="2687990" y="1576088"/>
                </a:lnTo>
                <a:lnTo>
                  <a:pt x="2693627" y="1570450"/>
                </a:lnTo>
                <a:lnTo>
                  <a:pt x="2707568" y="1570450"/>
                </a:lnTo>
                <a:lnTo>
                  <a:pt x="2713206" y="1576088"/>
                </a:lnTo>
                <a:lnTo>
                  <a:pt x="2713206" y="1590022"/>
                </a:lnTo>
                <a:lnTo>
                  <a:pt x="2707535" y="1595659"/>
                </a:lnTo>
                <a:close/>
              </a:path>
              <a:path w="3657600" h="1909445">
                <a:moveTo>
                  <a:pt x="284681" y="1909172"/>
                </a:moveTo>
                <a:lnTo>
                  <a:pt x="272900" y="1909172"/>
                </a:lnTo>
                <a:lnTo>
                  <a:pt x="269319" y="1908449"/>
                </a:lnTo>
                <a:lnTo>
                  <a:pt x="261583" y="1903229"/>
                </a:lnTo>
                <a:lnTo>
                  <a:pt x="256366" y="1895489"/>
                </a:lnTo>
                <a:lnTo>
                  <a:pt x="254452" y="1886012"/>
                </a:lnTo>
                <a:lnTo>
                  <a:pt x="256366" y="1876535"/>
                </a:lnTo>
                <a:lnTo>
                  <a:pt x="261583" y="1868795"/>
                </a:lnTo>
                <a:lnTo>
                  <a:pt x="269319" y="1863577"/>
                </a:lnTo>
                <a:lnTo>
                  <a:pt x="278790" y="1861663"/>
                </a:lnTo>
                <a:lnTo>
                  <a:pt x="288261" y="1863577"/>
                </a:lnTo>
                <a:lnTo>
                  <a:pt x="295997" y="1868795"/>
                </a:lnTo>
                <a:lnTo>
                  <a:pt x="301215" y="1876535"/>
                </a:lnTo>
                <a:lnTo>
                  <a:pt x="303128" y="1886012"/>
                </a:lnTo>
                <a:lnTo>
                  <a:pt x="301215" y="1895489"/>
                </a:lnTo>
                <a:lnTo>
                  <a:pt x="295997" y="1903229"/>
                </a:lnTo>
                <a:lnTo>
                  <a:pt x="288261" y="1908449"/>
                </a:lnTo>
                <a:lnTo>
                  <a:pt x="284681" y="1909172"/>
                </a:lnTo>
                <a:close/>
              </a:path>
              <a:path w="3657600" h="1909445">
                <a:moveTo>
                  <a:pt x="581514" y="1908679"/>
                </a:moveTo>
                <a:lnTo>
                  <a:pt x="572692" y="1906897"/>
                </a:lnTo>
                <a:lnTo>
                  <a:pt x="565493" y="1902038"/>
                </a:lnTo>
                <a:lnTo>
                  <a:pt x="560642" y="1894828"/>
                </a:lnTo>
                <a:lnTo>
                  <a:pt x="558864" y="1885995"/>
                </a:lnTo>
                <a:lnTo>
                  <a:pt x="560642" y="1877161"/>
                </a:lnTo>
                <a:lnTo>
                  <a:pt x="565493" y="1869951"/>
                </a:lnTo>
                <a:lnTo>
                  <a:pt x="572692" y="1865092"/>
                </a:lnTo>
                <a:lnTo>
                  <a:pt x="581514" y="1863310"/>
                </a:lnTo>
                <a:lnTo>
                  <a:pt x="590356" y="1865092"/>
                </a:lnTo>
                <a:lnTo>
                  <a:pt x="597565" y="1869951"/>
                </a:lnTo>
                <a:lnTo>
                  <a:pt x="602420" y="1877161"/>
                </a:lnTo>
                <a:lnTo>
                  <a:pt x="604198" y="1885995"/>
                </a:lnTo>
                <a:lnTo>
                  <a:pt x="602415" y="1894828"/>
                </a:lnTo>
                <a:lnTo>
                  <a:pt x="597552" y="1902038"/>
                </a:lnTo>
                <a:lnTo>
                  <a:pt x="590342" y="1906897"/>
                </a:lnTo>
                <a:lnTo>
                  <a:pt x="581514" y="1908679"/>
                </a:lnTo>
                <a:close/>
              </a:path>
              <a:path w="3657600" h="1909445">
                <a:moveTo>
                  <a:pt x="884238" y="1906157"/>
                </a:moveTo>
                <a:lnTo>
                  <a:pt x="876404" y="1904573"/>
                </a:lnTo>
                <a:lnTo>
                  <a:pt x="869997" y="1900253"/>
                </a:lnTo>
                <a:lnTo>
                  <a:pt x="865673" y="1893844"/>
                </a:lnTo>
                <a:lnTo>
                  <a:pt x="864085" y="1885995"/>
                </a:lnTo>
                <a:lnTo>
                  <a:pt x="865673" y="1878145"/>
                </a:lnTo>
                <a:lnTo>
                  <a:pt x="869997" y="1871738"/>
                </a:lnTo>
                <a:lnTo>
                  <a:pt x="876404" y="1867419"/>
                </a:lnTo>
                <a:lnTo>
                  <a:pt x="884238" y="1865836"/>
                </a:lnTo>
                <a:lnTo>
                  <a:pt x="892086" y="1867419"/>
                </a:lnTo>
                <a:lnTo>
                  <a:pt x="898491" y="1871738"/>
                </a:lnTo>
                <a:lnTo>
                  <a:pt x="902808" y="1878145"/>
                </a:lnTo>
                <a:lnTo>
                  <a:pt x="904390" y="1885995"/>
                </a:lnTo>
                <a:lnTo>
                  <a:pt x="902808" y="1893844"/>
                </a:lnTo>
                <a:lnTo>
                  <a:pt x="898491" y="1900253"/>
                </a:lnTo>
                <a:lnTo>
                  <a:pt x="892086" y="1904573"/>
                </a:lnTo>
                <a:lnTo>
                  <a:pt x="884238" y="1906157"/>
                </a:lnTo>
                <a:close/>
              </a:path>
              <a:path w="3657600" h="1909445">
                <a:moveTo>
                  <a:pt x="1195772" y="1901948"/>
                </a:moveTo>
                <a:lnTo>
                  <a:pt x="1178185" y="1901948"/>
                </a:lnTo>
                <a:lnTo>
                  <a:pt x="1171029" y="1894795"/>
                </a:lnTo>
                <a:lnTo>
                  <a:pt x="1171029" y="1877194"/>
                </a:lnTo>
                <a:lnTo>
                  <a:pt x="1178185" y="1870041"/>
                </a:lnTo>
                <a:lnTo>
                  <a:pt x="1195772" y="1870041"/>
                </a:lnTo>
                <a:lnTo>
                  <a:pt x="1202928" y="1877194"/>
                </a:lnTo>
                <a:lnTo>
                  <a:pt x="1202928" y="1894795"/>
                </a:lnTo>
                <a:lnTo>
                  <a:pt x="1195772" y="1901948"/>
                </a:lnTo>
                <a:close/>
              </a:path>
              <a:path w="3657600" h="1909445">
                <a:moveTo>
                  <a:pt x="1495255" y="1896078"/>
                </a:moveTo>
                <a:lnTo>
                  <a:pt x="1484150" y="1896078"/>
                </a:lnTo>
                <a:lnTo>
                  <a:pt x="1479626" y="1891564"/>
                </a:lnTo>
                <a:lnTo>
                  <a:pt x="1479626" y="1880425"/>
                </a:lnTo>
                <a:lnTo>
                  <a:pt x="1484150" y="1875915"/>
                </a:lnTo>
                <a:lnTo>
                  <a:pt x="1495255" y="1875915"/>
                </a:lnTo>
                <a:lnTo>
                  <a:pt x="1499779" y="1880425"/>
                </a:lnTo>
                <a:lnTo>
                  <a:pt x="1499779" y="1891564"/>
                </a:lnTo>
                <a:lnTo>
                  <a:pt x="1495255" y="1896078"/>
                </a:lnTo>
                <a:close/>
              </a:path>
              <a:path w="3657600" h="1909445">
                <a:moveTo>
                  <a:pt x="1794266" y="1889360"/>
                </a:moveTo>
                <a:lnTo>
                  <a:pt x="1790553" y="1889360"/>
                </a:lnTo>
                <a:lnTo>
                  <a:pt x="1789068" y="1887861"/>
                </a:lnTo>
                <a:lnTo>
                  <a:pt x="1789068" y="1884128"/>
                </a:lnTo>
                <a:lnTo>
                  <a:pt x="1790553" y="1882629"/>
                </a:lnTo>
                <a:lnTo>
                  <a:pt x="1794300" y="1882629"/>
                </a:lnTo>
                <a:lnTo>
                  <a:pt x="1795785" y="1884128"/>
                </a:lnTo>
                <a:lnTo>
                  <a:pt x="1795785" y="1887861"/>
                </a:lnTo>
                <a:lnTo>
                  <a:pt x="1794266" y="1889360"/>
                </a:lnTo>
                <a:close/>
              </a:path>
            </a:pathLst>
          </a:custGeom>
          <a:solidFill>
            <a:srgbClr val="E8C7C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301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50" spc="-330"/>
              <a:t>APPENDIX</a:t>
            </a:r>
            <a:endParaRPr sz="4050"/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3080833"/>
            <a:ext cx="18288000" cy="6616700"/>
            <a:chOff x="0" y="3080833"/>
            <a:chExt cx="18288000" cy="66167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80833"/>
              <a:ext cx="7056669" cy="661034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0207" y="3439291"/>
              <a:ext cx="11227792" cy="6257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30309" rIns="0" bIns="0" rtlCol="0" vert="horz">
            <a:spAutoFit/>
          </a:bodyPr>
          <a:lstStyle/>
          <a:p>
            <a:pPr marL="59690">
              <a:lnSpc>
                <a:spcPct val="100000"/>
              </a:lnSpc>
              <a:spcBef>
                <a:spcPts val="100"/>
              </a:spcBef>
            </a:pPr>
            <a:r>
              <a:rPr dirty="0" spc="-320"/>
              <a:t>APPENDIX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624957" y="3175437"/>
            <a:ext cx="14632305" cy="7105650"/>
            <a:chOff x="2624957" y="3175437"/>
            <a:chExt cx="14632305" cy="71056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49359" y="4870693"/>
              <a:ext cx="2607468" cy="54101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4957" y="3175437"/>
              <a:ext cx="12020548" cy="5676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36562" y="2856754"/>
            <a:ext cx="7214870" cy="1846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950" spc="-1760">
                <a:latin typeface="Verdana"/>
                <a:cs typeface="Verdana"/>
              </a:rPr>
              <a:t>T</a:t>
            </a:r>
            <a:r>
              <a:rPr dirty="0" sz="11950" spc="-1825">
                <a:latin typeface="Verdana"/>
                <a:cs typeface="Verdana"/>
              </a:rPr>
              <a:t>H</a:t>
            </a:r>
            <a:r>
              <a:rPr dirty="0" sz="11950" spc="-1880">
                <a:latin typeface="Verdana"/>
                <a:cs typeface="Verdana"/>
              </a:rPr>
              <a:t>A</a:t>
            </a:r>
            <a:r>
              <a:rPr dirty="0" sz="11950" spc="-1775">
                <a:latin typeface="Verdana"/>
                <a:cs typeface="Verdana"/>
              </a:rPr>
              <a:t>N</a:t>
            </a:r>
            <a:r>
              <a:rPr dirty="0" sz="11950" spc="-105">
                <a:latin typeface="Verdana"/>
                <a:cs typeface="Verdana"/>
              </a:rPr>
              <a:t>K</a:t>
            </a:r>
            <a:r>
              <a:rPr dirty="0" sz="11950" spc="-1714">
                <a:latin typeface="Verdana"/>
                <a:cs typeface="Verdana"/>
              </a:rPr>
              <a:t>Y</a:t>
            </a:r>
            <a:r>
              <a:rPr dirty="0" sz="11950" spc="-1860">
                <a:latin typeface="Verdana"/>
                <a:cs typeface="Verdana"/>
              </a:rPr>
              <a:t>O</a:t>
            </a:r>
            <a:r>
              <a:rPr dirty="0" sz="11950" spc="-114">
                <a:latin typeface="Verdana"/>
                <a:cs typeface="Verdana"/>
              </a:rPr>
              <a:t>U</a:t>
            </a:r>
            <a:endParaRPr sz="1195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4106284" y="5110145"/>
            <a:ext cx="10075545" cy="1609725"/>
          </a:xfrm>
          <a:custGeom>
            <a:avLst/>
            <a:gdLst/>
            <a:ahLst/>
            <a:cxnLst/>
            <a:rect l="l" t="t" r="r" b="b"/>
            <a:pathLst>
              <a:path w="10075544" h="1609725">
                <a:moveTo>
                  <a:pt x="9818257" y="1609303"/>
                </a:moveTo>
                <a:lnTo>
                  <a:pt x="257175" y="1609303"/>
                </a:lnTo>
                <a:lnTo>
                  <a:pt x="206768" y="1604316"/>
                </a:lnTo>
                <a:lnTo>
                  <a:pt x="158758" y="1589727"/>
                </a:lnTo>
                <a:lnTo>
                  <a:pt x="114494" y="1566095"/>
                </a:lnTo>
                <a:lnTo>
                  <a:pt x="75324" y="1533978"/>
                </a:lnTo>
                <a:lnTo>
                  <a:pt x="43208" y="1494809"/>
                </a:lnTo>
                <a:lnTo>
                  <a:pt x="19576" y="1450544"/>
                </a:lnTo>
                <a:lnTo>
                  <a:pt x="4987" y="1402535"/>
                </a:lnTo>
                <a:lnTo>
                  <a:pt x="0" y="1352128"/>
                </a:lnTo>
                <a:lnTo>
                  <a:pt x="0" y="257174"/>
                </a:lnTo>
                <a:lnTo>
                  <a:pt x="4987" y="206768"/>
                </a:lnTo>
                <a:lnTo>
                  <a:pt x="19576" y="158758"/>
                </a:lnTo>
                <a:lnTo>
                  <a:pt x="43208" y="114494"/>
                </a:lnTo>
                <a:lnTo>
                  <a:pt x="75324" y="75324"/>
                </a:lnTo>
                <a:lnTo>
                  <a:pt x="114494" y="43208"/>
                </a:lnTo>
                <a:lnTo>
                  <a:pt x="158758" y="19576"/>
                </a:lnTo>
                <a:lnTo>
                  <a:pt x="206768" y="4987"/>
                </a:lnTo>
                <a:lnTo>
                  <a:pt x="257175" y="0"/>
                </a:lnTo>
                <a:lnTo>
                  <a:pt x="9818257" y="0"/>
                </a:lnTo>
                <a:lnTo>
                  <a:pt x="9868664" y="4987"/>
                </a:lnTo>
                <a:lnTo>
                  <a:pt x="9916674" y="19576"/>
                </a:lnTo>
                <a:lnTo>
                  <a:pt x="9960938" y="43208"/>
                </a:lnTo>
                <a:lnTo>
                  <a:pt x="10000107" y="75324"/>
                </a:lnTo>
                <a:lnTo>
                  <a:pt x="10032223" y="114494"/>
                </a:lnTo>
                <a:lnTo>
                  <a:pt x="10055855" y="158758"/>
                </a:lnTo>
                <a:lnTo>
                  <a:pt x="10070444" y="206768"/>
                </a:lnTo>
                <a:lnTo>
                  <a:pt x="10075432" y="257174"/>
                </a:lnTo>
                <a:lnTo>
                  <a:pt x="10075432" y="1352128"/>
                </a:lnTo>
                <a:lnTo>
                  <a:pt x="10070444" y="1402535"/>
                </a:lnTo>
                <a:lnTo>
                  <a:pt x="10055855" y="1450544"/>
                </a:lnTo>
                <a:lnTo>
                  <a:pt x="10032223" y="1494809"/>
                </a:lnTo>
                <a:lnTo>
                  <a:pt x="10000107" y="1533978"/>
                </a:lnTo>
                <a:lnTo>
                  <a:pt x="9960938" y="1566095"/>
                </a:lnTo>
                <a:lnTo>
                  <a:pt x="9916674" y="1589727"/>
                </a:lnTo>
                <a:lnTo>
                  <a:pt x="9868664" y="1604316"/>
                </a:lnTo>
                <a:lnTo>
                  <a:pt x="9818257" y="1609303"/>
                </a:lnTo>
                <a:close/>
              </a:path>
            </a:pathLst>
          </a:custGeom>
          <a:solidFill>
            <a:srgbClr val="8398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85725" y="4567385"/>
            <a:ext cx="4611370" cy="4495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34340">
              <a:lnSpc>
                <a:spcPct val="116399"/>
              </a:lnSpc>
              <a:spcBef>
                <a:spcPts val="95"/>
              </a:spcBef>
            </a:pPr>
            <a:r>
              <a:rPr dirty="0" sz="12600" spc="-740">
                <a:latin typeface="Lucida Sans"/>
                <a:cs typeface="Lucida Sans"/>
              </a:rPr>
              <a:t>V</a:t>
            </a:r>
            <a:r>
              <a:rPr dirty="0" sz="12600" spc="-675">
                <a:latin typeface="Lucida Sans"/>
                <a:cs typeface="Lucida Sans"/>
              </a:rPr>
              <a:t>E</a:t>
            </a:r>
            <a:r>
              <a:rPr dirty="0" sz="12600" spc="-760">
                <a:latin typeface="Lucida Sans"/>
                <a:cs typeface="Lucida Sans"/>
              </a:rPr>
              <a:t>R</a:t>
            </a:r>
            <a:r>
              <a:rPr dirty="0" sz="12600" spc="315">
                <a:latin typeface="Lucida Sans"/>
                <a:cs typeface="Lucida Sans"/>
              </a:rPr>
              <a:t>Y</a:t>
            </a:r>
            <a:r>
              <a:rPr dirty="0" sz="12600" spc="-465">
                <a:latin typeface="Lucida Sans"/>
                <a:cs typeface="Lucida Sans"/>
              </a:rPr>
              <a:t> </a:t>
            </a:r>
            <a:r>
              <a:rPr dirty="0" sz="12600" spc="-665">
                <a:latin typeface="Lucida Sans"/>
                <a:cs typeface="Lucida Sans"/>
              </a:rPr>
              <a:t>M</a:t>
            </a:r>
            <a:r>
              <a:rPr dirty="0" sz="12600" spc="-655">
                <a:latin typeface="Lucida Sans"/>
                <a:cs typeface="Lucida Sans"/>
              </a:rPr>
              <a:t>U</a:t>
            </a:r>
            <a:r>
              <a:rPr dirty="0" sz="12600" spc="-675">
                <a:latin typeface="Lucida Sans"/>
                <a:cs typeface="Lucida Sans"/>
              </a:rPr>
              <a:t>C</a:t>
            </a:r>
            <a:r>
              <a:rPr dirty="0" sz="12600" spc="360">
                <a:latin typeface="Lucida Sans"/>
                <a:cs typeface="Lucida Sans"/>
              </a:rPr>
              <a:t>H</a:t>
            </a:r>
            <a:endParaRPr sz="126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EC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6372" y="0"/>
            <a:ext cx="12221627" cy="10286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01749" y="2292780"/>
            <a:ext cx="5330190" cy="741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700" spc="300">
                <a:solidFill>
                  <a:srgbClr val="494949"/>
                </a:solidFill>
                <a:latin typeface="Palatino Linotype"/>
                <a:cs typeface="Palatino Linotype"/>
              </a:rPr>
              <a:t>INTRODUCTION</a:t>
            </a:r>
            <a:endParaRPr sz="4700">
              <a:latin typeface="Palatino Linotype"/>
              <a:cs typeface="Palatino Linotyp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01749" y="4687323"/>
            <a:ext cx="7698740" cy="4635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08710">
              <a:lnSpc>
                <a:spcPct val="110000"/>
              </a:lnSpc>
              <a:spcBef>
                <a:spcPts val="100"/>
              </a:spcBef>
            </a:pPr>
            <a:r>
              <a:rPr dirty="0" sz="2500" spc="130">
                <a:latin typeface="Century Gothic"/>
                <a:cs typeface="Century Gothic"/>
              </a:rPr>
              <a:t>CodeIT</a:t>
            </a:r>
            <a:r>
              <a:rPr dirty="0" sz="2500" spc="204">
                <a:latin typeface="Century Gothic"/>
                <a:cs typeface="Century Gothic"/>
              </a:rPr>
              <a:t> </a:t>
            </a:r>
            <a:r>
              <a:rPr dirty="0" sz="2500" spc="270">
                <a:latin typeface="Century Gothic"/>
                <a:cs typeface="Century Gothic"/>
              </a:rPr>
              <a:t>Bot</a:t>
            </a:r>
            <a:r>
              <a:rPr dirty="0" sz="2500" spc="220">
                <a:latin typeface="Century Gothic"/>
                <a:cs typeface="Century Gothic"/>
              </a:rPr>
              <a:t> </a:t>
            </a:r>
            <a:r>
              <a:rPr dirty="0" sz="2500" spc="280">
                <a:latin typeface="Century Gothic"/>
                <a:cs typeface="Century Gothic"/>
              </a:rPr>
              <a:t>is</a:t>
            </a:r>
            <a:r>
              <a:rPr dirty="0" sz="2500" spc="220">
                <a:latin typeface="Century Gothic"/>
                <a:cs typeface="Century Gothic"/>
              </a:rPr>
              <a:t> </a:t>
            </a:r>
            <a:r>
              <a:rPr dirty="0" sz="2500">
                <a:latin typeface="Century Gothic"/>
                <a:cs typeface="Century Gothic"/>
              </a:rPr>
              <a:t>a</a:t>
            </a:r>
            <a:r>
              <a:rPr dirty="0" sz="2500" spc="220">
                <a:latin typeface="Century Gothic"/>
                <a:cs typeface="Century Gothic"/>
              </a:rPr>
              <a:t> </a:t>
            </a:r>
            <a:r>
              <a:rPr dirty="0" sz="2500" spc="165">
                <a:latin typeface="Century Gothic"/>
                <a:cs typeface="Century Gothic"/>
              </a:rPr>
              <a:t>web-</a:t>
            </a:r>
            <a:r>
              <a:rPr dirty="0" sz="2500" spc="80">
                <a:latin typeface="Century Gothic"/>
                <a:cs typeface="Century Gothic"/>
              </a:rPr>
              <a:t>based</a:t>
            </a:r>
            <a:r>
              <a:rPr dirty="0" sz="2500" spc="220">
                <a:latin typeface="Century Gothic"/>
                <a:cs typeface="Century Gothic"/>
              </a:rPr>
              <a:t> </a:t>
            </a:r>
            <a:r>
              <a:rPr dirty="0" sz="2500" spc="245">
                <a:latin typeface="Century Gothic"/>
                <a:cs typeface="Century Gothic"/>
              </a:rPr>
              <a:t>system </a:t>
            </a:r>
            <a:r>
              <a:rPr dirty="0" sz="2500" spc="155">
                <a:latin typeface="Century Gothic"/>
                <a:cs typeface="Century Gothic"/>
              </a:rPr>
              <a:t>designed</a:t>
            </a:r>
            <a:r>
              <a:rPr dirty="0" sz="2500" spc="280">
                <a:latin typeface="Century Gothic"/>
                <a:cs typeface="Century Gothic"/>
              </a:rPr>
              <a:t> </a:t>
            </a:r>
            <a:r>
              <a:rPr dirty="0" sz="2500" spc="110">
                <a:latin typeface="Century Gothic"/>
                <a:cs typeface="Century Gothic"/>
              </a:rPr>
              <a:t>to</a:t>
            </a:r>
            <a:r>
              <a:rPr dirty="0" sz="2500" spc="285">
                <a:latin typeface="Century Gothic"/>
                <a:cs typeface="Century Gothic"/>
              </a:rPr>
              <a:t> </a:t>
            </a:r>
            <a:r>
              <a:rPr dirty="0" sz="2500" spc="110">
                <a:latin typeface="Century Gothic"/>
                <a:cs typeface="Century Gothic"/>
              </a:rPr>
              <a:t>conduct</a:t>
            </a:r>
            <a:r>
              <a:rPr dirty="0" sz="2500" spc="285">
                <a:latin typeface="Century Gothic"/>
                <a:cs typeface="Century Gothic"/>
              </a:rPr>
              <a:t> </a:t>
            </a:r>
            <a:r>
              <a:rPr dirty="0" sz="2500" spc="155">
                <a:latin typeface="Century Gothic"/>
                <a:cs typeface="Century Gothic"/>
              </a:rPr>
              <a:t>prequalification </a:t>
            </a:r>
            <a:r>
              <a:rPr dirty="0" sz="2500" spc="120">
                <a:latin typeface="Century Gothic"/>
                <a:cs typeface="Century Gothic"/>
              </a:rPr>
              <a:t>coding</a:t>
            </a:r>
            <a:r>
              <a:rPr dirty="0" sz="2500" spc="280">
                <a:latin typeface="Century Gothic"/>
                <a:cs typeface="Century Gothic"/>
              </a:rPr>
              <a:t> </a:t>
            </a:r>
            <a:r>
              <a:rPr dirty="0" sz="2500" spc="170">
                <a:latin typeface="Century Gothic"/>
                <a:cs typeface="Century Gothic"/>
              </a:rPr>
              <a:t>exams</a:t>
            </a:r>
            <a:r>
              <a:rPr dirty="0" sz="2500" spc="280">
                <a:latin typeface="Century Gothic"/>
                <a:cs typeface="Century Gothic"/>
              </a:rPr>
              <a:t> </a:t>
            </a:r>
            <a:r>
              <a:rPr dirty="0" sz="2500" spc="145">
                <a:latin typeface="Century Gothic"/>
                <a:cs typeface="Century Gothic"/>
              </a:rPr>
              <a:t>for</a:t>
            </a:r>
            <a:endParaRPr sz="2500">
              <a:latin typeface="Century Gothic"/>
              <a:cs typeface="Century Gothic"/>
            </a:endParaRPr>
          </a:p>
          <a:p>
            <a:pPr marL="12700" marR="860425">
              <a:lnSpc>
                <a:spcPct val="110000"/>
              </a:lnSpc>
            </a:pPr>
            <a:r>
              <a:rPr dirty="0" sz="2500" spc="245">
                <a:latin typeface="Century Gothic"/>
                <a:cs typeface="Century Gothic"/>
              </a:rPr>
              <a:t>students</a:t>
            </a:r>
            <a:r>
              <a:rPr dirty="0" sz="2500" spc="265">
                <a:latin typeface="Century Gothic"/>
                <a:cs typeface="Century Gothic"/>
              </a:rPr>
              <a:t> </a:t>
            </a:r>
            <a:r>
              <a:rPr dirty="0" sz="2500" spc="55">
                <a:latin typeface="Century Gothic"/>
                <a:cs typeface="Century Gothic"/>
              </a:rPr>
              <a:t>and</a:t>
            </a:r>
            <a:r>
              <a:rPr dirty="0" sz="2500" spc="270">
                <a:latin typeface="Century Gothic"/>
                <a:cs typeface="Century Gothic"/>
              </a:rPr>
              <a:t> </a:t>
            </a:r>
            <a:r>
              <a:rPr dirty="0" sz="2500" spc="135">
                <a:latin typeface="Century Gothic"/>
                <a:cs typeface="Century Gothic"/>
              </a:rPr>
              <a:t>general</a:t>
            </a:r>
            <a:r>
              <a:rPr dirty="0" sz="2500" spc="270">
                <a:latin typeface="Century Gothic"/>
                <a:cs typeface="Century Gothic"/>
              </a:rPr>
              <a:t> </a:t>
            </a:r>
            <a:r>
              <a:rPr dirty="0" sz="2500" spc="265">
                <a:latin typeface="Century Gothic"/>
                <a:cs typeface="Century Gothic"/>
              </a:rPr>
              <a:t>users </a:t>
            </a:r>
            <a:r>
              <a:rPr dirty="0" sz="2500" spc="220">
                <a:latin typeface="Century Gothic"/>
                <a:cs typeface="Century Gothic"/>
              </a:rPr>
              <a:t>aspiring</a:t>
            </a:r>
            <a:r>
              <a:rPr dirty="0" sz="2500" spc="270">
                <a:latin typeface="Century Gothic"/>
                <a:cs typeface="Century Gothic"/>
              </a:rPr>
              <a:t> </a:t>
            </a:r>
            <a:r>
              <a:rPr dirty="0" sz="2500" spc="85">
                <a:latin typeface="Century Gothic"/>
                <a:cs typeface="Century Gothic"/>
              </a:rPr>
              <a:t>to </a:t>
            </a:r>
            <a:r>
              <a:rPr dirty="0" sz="2500" spc="95">
                <a:latin typeface="Century Gothic"/>
                <a:cs typeface="Century Gothic"/>
              </a:rPr>
              <a:t>apply</a:t>
            </a:r>
            <a:r>
              <a:rPr dirty="0" sz="2500" spc="270">
                <a:latin typeface="Century Gothic"/>
                <a:cs typeface="Century Gothic"/>
              </a:rPr>
              <a:t> </a:t>
            </a:r>
            <a:r>
              <a:rPr dirty="0" sz="2500" spc="170">
                <a:latin typeface="Century Gothic"/>
                <a:cs typeface="Century Gothic"/>
              </a:rPr>
              <a:t>for</a:t>
            </a:r>
            <a:r>
              <a:rPr dirty="0" sz="2500" spc="275">
                <a:latin typeface="Century Gothic"/>
                <a:cs typeface="Century Gothic"/>
              </a:rPr>
              <a:t> </a:t>
            </a:r>
            <a:r>
              <a:rPr dirty="0" sz="2500" spc="270">
                <a:latin typeface="Century Gothic"/>
                <a:cs typeface="Century Gothic"/>
              </a:rPr>
              <a:t>internships </a:t>
            </a:r>
            <a:r>
              <a:rPr dirty="0" sz="2500">
                <a:latin typeface="Century Gothic"/>
                <a:cs typeface="Century Gothic"/>
              </a:rPr>
              <a:t>at</a:t>
            </a:r>
            <a:r>
              <a:rPr dirty="0" sz="2500" spc="275">
                <a:latin typeface="Century Gothic"/>
                <a:cs typeface="Century Gothic"/>
              </a:rPr>
              <a:t> </a:t>
            </a:r>
            <a:r>
              <a:rPr dirty="0" sz="2500">
                <a:latin typeface="Century Gothic"/>
                <a:cs typeface="Century Gothic"/>
              </a:rPr>
              <a:t>Code</a:t>
            </a:r>
            <a:r>
              <a:rPr dirty="0" sz="2500" spc="275">
                <a:latin typeface="Century Gothic"/>
                <a:cs typeface="Century Gothic"/>
              </a:rPr>
              <a:t> </a:t>
            </a:r>
            <a:r>
              <a:rPr dirty="0" sz="2500" spc="229">
                <a:latin typeface="Century Gothic"/>
                <a:cs typeface="Century Gothic"/>
              </a:rPr>
              <a:t>IT.</a:t>
            </a:r>
            <a:r>
              <a:rPr dirty="0" sz="2500" spc="270">
                <a:latin typeface="Century Gothic"/>
                <a:cs typeface="Century Gothic"/>
              </a:rPr>
              <a:t> </a:t>
            </a:r>
            <a:r>
              <a:rPr dirty="0" sz="2500" spc="320">
                <a:latin typeface="Century Gothic"/>
                <a:cs typeface="Century Gothic"/>
              </a:rPr>
              <a:t>This </a:t>
            </a:r>
            <a:r>
              <a:rPr dirty="0" sz="2500" spc="120">
                <a:latin typeface="Century Gothic"/>
                <a:cs typeface="Century Gothic"/>
              </a:rPr>
              <a:t>application</a:t>
            </a:r>
            <a:endParaRPr sz="2500">
              <a:latin typeface="Century Gothic"/>
              <a:cs typeface="Century Gothic"/>
            </a:endParaRPr>
          </a:p>
          <a:p>
            <a:pPr marL="12700" marR="5080">
              <a:lnSpc>
                <a:spcPct val="110000"/>
              </a:lnSpc>
            </a:pPr>
            <a:r>
              <a:rPr dirty="0" sz="2500" spc="190">
                <a:latin typeface="Century Gothic"/>
                <a:cs typeface="Century Gothic"/>
              </a:rPr>
              <a:t>serves</a:t>
            </a:r>
            <a:r>
              <a:rPr dirty="0" sz="2500" spc="220">
                <a:latin typeface="Century Gothic"/>
                <a:cs typeface="Century Gothic"/>
              </a:rPr>
              <a:t> </a:t>
            </a:r>
            <a:r>
              <a:rPr dirty="0" sz="2500" spc="70">
                <a:latin typeface="Century Gothic"/>
                <a:cs typeface="Century Gothic"/>
              </a:rPr>
              <a:t>as</a:t>
            </a:r>
            <a:r>
              <a:rPr dirty="0" sz="2500" spc="220">
                <a:latin typeface="Century Gothic"/>
                <a:cs typeface="Century Gothic"/>
              </a:rPr>
              <a:t> </a:t>
            </a:r>
            <a:r>
              <a:rPr dirty="0" sz="2500">
                <a:latin typeface="Century Gothic"/>
                <a:cs typeface="Century Gothic"/>
              </a:rPr>
              <a:t>a</a:t>
            </a:r>
            <a:r>
              <a:rPr dirty="0" sz="2500" spc="220">
                <a:latin typeface="Century Gothic"/>
                <a:cs typeface="Century Gothic"/>
              </a:rPr>
              <a:t> </a:t>
            </a:r>
            <a:r>
              <a:rPr dirty="0" sz="2500" spc="229">
                <a:latin typeface="Century Gothic"/>
                <a:cs typeface="Century Gothic"/>
              </a:rPr>
              <a:t>preliminary</a:t>
            </a:r>
            <a:r>
              <a:rPr dirty="0" sz="2500" spc="220">
                <a:latin typeface="Century Gothic"/>
                <a:cs typeface="Century Gothic"/>
              </a:rPr>
              <a:t> </a:t>
            </a:r>
            <a:r>
              <a:rPr dirty="0" sz="2500" spc="185">
                <a:latin typeface="Century Gothic"/>
                <a:cs typeface="Century Gothic"/>
              </a:rPr>
              <a:t>screening</a:t>
            </a:r>
            <a:r>
              <a:rPr dirty="0" sz="2500" spc="220">
                <a:latin typeface="Century Gothic"/>
                <a:cs typeface="Century Gothic"/>
              </a:rPr>
              <a:t> </a:t>
            </a:r>
            <a:r>
              <a:rPr dirty="0" sz="2500" spc="105">
                <a:latin typeface="Century Gothic"/>
                <a:cs typeface="Century Gothic"/>
              </a:rPr>
              <a:t>tool, </a:t>
            </a:r>
            <a:r>
              <a:rPr dirty="0" sz="2500" spc="190">
                <a:latin typeface="Century Gothic"/>
                <a:cs typeface="Century Gothic"/>
              </a:rPr>
              <a:t>directing</a:t>
            </a:r>
            <a:r>
              <a:rPr dirty="0" sz="2500" spc="235">
                <a:latin typeface="Century Gothic"/>
                <a:cs typeface="Century Gothic"/>
              </a:rPr>
              <a:t> </a:t>
            </a:r>
            <a:r>
              <a:rPr dirty="0" sz="2500" spc="145">
                <a:latin typeface="Century Gothic"/>
                <a:cs typeface="Century Gothic"/>
              </a:rPr>
              <a:t>applicants</a:t>
            </a:r>
            <a:r>
              <a:rPr dirty="0" sz="2500" spc="235">
                <a:latin typeface="Century Gothic"/>
                <a:cs typeface="Century Gothic"/>
              </a:rPr>
              <a:t> </a:t>
            </a:r>
            <a:r>
              <a:rPr dirty="0" sz="2500" spc="110">
                <a:latin typeface="Century Gothic"/>
                <a:cs typeface="Century Gothic"/>
              </a:rPr>
              <a:t>to</a:t>
            </a:r>
            <a:r>
              <a:rPr dirty="0" sz="2500" spc="235">
                <a:latin typeface="Century Gothic"/>
                <a:cs typeface="Century Gothic"/>
              </a:rPr>
              <a:t> </a:t>
            </a:r>
            <a:r>
              <a:rPr dirty="0" sz="2500" spc="130">
                <a:latin typeface="Century Gothic"/>
                <a:cs typeface="Century Gothic"/>
              </a:rPr>
              <a:t>complete</a:t>
            </a:r>
            <a:r>
              <a:rPr dirty="0" sz="2500" spc="240">
                <a:latin typeface="Century Gothic"/>
                <a:cs typeface="Century Gothic"/>
              </a:rPr>
              <a:t> </a:t>
            </a:r>
            <a:r>
              <a:rPr dirty="0" sz="2500">
                <a:latin typeface="Century Gothic"/>
                <a:cs typeface="Century Gothic"/>
              </a:rPr>
              <a:t>a</a:t>
            </a:r>
            <a:r>
              <a:rPr dirty="0" sz="2500" spc="235">
                <a:latin typeface="Century Gothic"/>
                <a:cs typeface="Century Gothic"/>
              </a:rPr>
              <a:t> </a:t>
            </a:r>
            <a:r>
              <a:rPr dirty="0" sz="2500" spc="225">
                <a:latin typeface="Century Gothic"/>
                <a:cs typeface="Century Gothic"/>
              </a:rPr>
              <a:t>series</a:t>
            </a:r>
            <a:r>
              <a:rPr dirty="0" sz="2500" spc="235">
                <a:latin typeface="Century Gothic"/>
                <a:cs typeface="Century Gothic"/>
              </a:rPr>
              <a:t> </a:t>
            </a:r>
            <a:r>
              <a:rPr dirty="0" sz="2500" spc="30">
                <a:latin typeface="Century Gothic"/>
                <a:cs typeface="Century Gothic"/>
              </a:rPr>
              <a:t>of </a:t>
            </a:r>
            <a:r>
              <a:rPr dirty="0" sz="2500" spc="190">
                <a:latin typeface="Century Gothic"/>
                <a:cs typeface="Century Gothic"/>
              </a:rPr>
              <a:t>online</a:t>
            </a:r>
            <a:r>
              <a:rPr dirty="0" sz="2500" spc="285">
                <a:latin typeface="Century Gothic"/>
                <a:cs typeface="Century Gothic"/>
              </a:rPr>
              <a:t> </a:t>
            </a:r>
            <a:r>
              <a:rPr dirty="0" sz="2500" spc="229">
                <a:latin typeface="Century Gothic"/>
                <a:cs typeface="Century Gothic"/>
              </a:rPr>
              <a:t>tests</a:t>
            </a:r>
            <a:endParaRPr sz="2500">
              <a:latin typeface="Century Gothic"/>
              <a:cs typeface="Century Gothic"/>
            </a:endParaRPr>
          </a:p>
          <a:p>
            <a:pPr marL="12700" marR="1760855">
              <a:lnSpc>
                <a:spcPct val="110000"/>
              </a:lnSpc>
            </a:pPr>
            <a:r>
              <a:rPr dirty="0" sz="2500" spc="110">
                <a:latin typeface="Century Gothic"/>
                <a:cs typeface="Century Gothic"/>
              </a:rPr>
              <a:t>before</a:t>
            </a:r>
            <a:r>
              <a:rPr dirty="0" sz="2500" spc="275">
                <a:latin typeface="Century Gothic"/>
                <a:cs typeface="Century Gothic"/>
              </a:rPr>
              <a:t> </a:t>
            </a:r>
            <a:r>
              <a:rPr dirty="0" sz="2500" spc="175">
                <a:latin typeface="Century Gothic"/>
                <a:cs typeface="Century Gothic"/>
              </a:rPr>
              <a:t>directly</a:t>
            </a:r>
            <a:r>
              <a:rPr dirty="0" sz="2500" spc="275">
                <a:latin typeface="Century Gothic"/>
                <a:cs typeface="Century Gothic"/>
              </a:rPr>
              <a:t> </a:t>
            </a:r>
            <a:r>
              <a:rPr dirty="0" sz="2500" spc="135">
                <a:latin typeface="Century Gothic"/>
                <a:cs typeface="Century Gothic"/>
              </a:rPr>
              <a:t>contacting</a:t>
            </a:r>
            <a:r>
              <a:rPr dirty="0" sz="2500" spc="275">
                <a:latin typeface="Century Gothic"/>
                <a:cs typeface="Century Gothic"/>
              </a:rPr>
              <a:t> </a:t>
            </a:r>
            <a:r>
              <a:rPr dirty="0" sz="2500" spc="155">
                <a:latin typeface="Century Gothic"/>
                <a:cs typeface="Century Gothic"/>
              </a:rPr>
              <a:t>the</a:t>
            </a:r>
            <a:r>
              <a:rPr dirty="0" sz="2500" spc="280">
                <a:latin typeface="Century Gothic"/>
                <a:cs typeface="Century Gothic"/>
              </a:rPr>
              <a:t> </a:t>
            </a:r>
            <a:r>
              <a:rPr dirty="0" sz="2500" spc="345">
                <a:latin typeface="Century Gothic"/>
                <a:cs typeface="Century Gothic"/>
              </a:rPr>
              <a:t>HR </a:t>
            </a:r>
            <a:r>
              <a:rPr dirty="0" sz="2500" spc="145">
                <a:latin typeface="Century Gothic"/>
                <a:cs typeface="Century Gothic"/>
              </a:rPr>
              <a:t>department.</a:t>
            </a:r>
            <a:endParaRPr sz="25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37064" y="553203"/>
            <a:ext cx="17014190" cy="9180830"/>
            <a:chOff x="637064" y="553203"/>
            <a:chExt cx="17014190" cy="9180830"/>
          </a:xfrm>
        </p:grpSpPr>
        <p:sp>
          <p:nvSpPr>
            <p:cNvPr id="3" name="object 3" descr=""/>
            <p:cNvSpPr/>
            <p:nvPr/>
          </p:nvSpPr>
          <p:spPr>
            <a:xfrm>
              <a:off x="665576" y="581778"/>
              <a:ext cx="16957040" cy="9123680"/>
            </a:xfrm>
            <a:custGeom>
              <a:avLst/>
              <a:gdLst/>
              <a:ahLst/>
              <a:cxnLst/>
              <a:rect l="l" t="t" r="r" b="b"/>
              <a:pathLst>
                <a:path w="16957040" h="9123680">
                  <a:moveTo>
                    <a:pt x="16956846" y="9123442"/>
                  </a:moveTo>
                  <a:lnTo>
                    <a:pt x="0" y="9123442"/>
                  </a:lnTo>
                  <a:lnTo>
                    <a:pt x="0" y="0"/>
                  </a:lnTo>
                  <a:lnTo>
                    <a:pt x="16956846" y="0"/>
                  </a:lnTo>
                  <a:lnTo>
                    <a:pt x="16956846" y="91234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65639" y="581778"/>
              <a:ext cx="16957040" cy="9123680"/>
            </a:xfrm>
            <a:custGeom>
              <a:avLst/>
              <a:gdLst/>
              <a:ahLst/>
              <a:cxnLst/>
              <a:rect l="l" t="t" r="r" b="b"/>
              <a:pathLst>
                <a:path w="16957040" h="9123680">
                  <a:moveTo>
                    <a:pt x="0" y="0"/>
                  </a:moveTo>
                  <a:lnTo>
                    <a:pt x="16956602" y="0"/>
                  </a:lnTo>
                  <a:lnTo>
                    <a:pt x="16956602" y="9123312"/>
                  </a:lnTo>
                  <a:lnTo>
                    <a:pt x="0" y="9123312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31780" y="1437836"/>
              <a:ext cx="4686299" cy="741044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9462" y="5247702"/>
              <a:ext cx="123825" cy="1238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9462" y="5790627"/>
              <a:ext cx="123825" cy="1238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9462" y="6876477"/>
              <a:ext cx="123825" cy="12382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9462" y="7419402"/>
              <a:ext cx="123825" cy="12382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2638883" y="4946699"/>
            <a:ext cx="6986270" cy="2740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100"/>
              </a:spcBef>
            </a:pPr>
            <a:r>
              <a:rPr dirty="0" sz="2900" spc="-60" b="1">
                <a:latin typeface="Century Gothic"/>
                <a:cs typeface="Century Gothic"/>
              </a:rPr>
              <a:t>Challenges</a:t>
            </a:r>
            <a:r>
              <a:rPr dirty="0" sz="2900" spc="-65" b="1">
                <a:latin typeface="Century Gothic"/>
                <a:cs typeface="Century Gothic"/>
              </a:rPr>
              <a:t> </a:t>
            </a:r>
            <a:r>
              <a:rPr dirty="0" sz="2900" b="1">
                <a:latin typeface="Century Gothic"/>
                <a:cs typeface="Century Gothic"/>
              </a:rPr>
              <a:t>in</a:t>
            </a:r>
            <a:r>
              <a:rPr dirty="0" sz="2900" spc="-60" b="1">
                <a:latin typeface="Century Gothic"/>
                <a:cs typeface="Century Gothic"/>
              </a:rPr>
              <a:t> </a:t>
            </a:r>
            <a:r>
              <a:rPr dirty="0" sz="2900" b="1">
                <a:latin typeface="Century Gothic"/>
                <a:cs typeface="Century Gothic"/>
              </a:rPr>
              <a:t>Prequalifying</a:t>
            </a:r>
            <a:r>
              <a:rPr dirty="0" sz="2900" spc="-60" b="1">
                <a:latin typeface="Century Gothic"/>
                <a:cs typeface="Century Gothic"/>
              </a:rPr>
              <a:t> </a:t>
            </a:r>
            <a:r>
              <a:rPr dirty="0" sz="2900" spc="-10" b="1">
                <a:latin typeface="Century Gothic"/>
                <a:cs typeface="Century Gothic"/>
              </a:rPr>
              <a:t>Candidates </a:t>
            </a:r>
            <a:r>
              <a:rPr dirty="0" sz="2900" b="1">
                <a:latin typeface="Century Gothic"/>
                <a:cs typeface="Century Gothic"/>
              </a:rPr>
              <a:t>Provides</a:t>
            </a:r>
            <a:r>
              <a:rPr dirty="0" sz="2900" spc="5" b="1">
                <a:latin typeface="Century Gothic"/>
                <a:cs typeface="Century Gothic"/>
              </a:rPr>
              <a:t> </a:t>
            </a:r>
            <a:r>
              <a:rPr dirty="0" sz="2900" spc="-10" b="1">
                <a:latin typeface="Century Gothic"/>
                <a:cs typeface="Century Gothic"/>
              </a:rPr>
              <a:t>automated</a:t>
            </a:r>
            <a:r>
              <a:rPr dirty="0" sz="2900" spc="5" b="1">
                <a:latin typeface="Century Gothic"/>
                <a:cs typeface="Century Gothic"/>
              </a:rPr>
              <a:t> </a:t>
            </a:r>
            <a:r>
              <a:rPr dirty="0" sz="2900" spc="75" b="1">
                <a:latin typeface="Century Gothic"/>
                <a:cs typeface="Century Gothic"/>
              </a:rPr>
              <a:t>Efficient </a:t>
            </a:r>
            <a:r>
              <a:rPr dirty="0" sz="2900" spc="-10" b="1">
                <a:latin typeface="Century Gothic"/>
                <a:cs typeface="Century Gothic"/>
              </a:rPr>
              <a:t>Prequalification</a:t>
            </a:r>
            <a:endParaRPr sz="29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2900" spc="-50" b="1">
                <a:latin typeface="Century Gothic"/>
                <a:cs typeface="Century Gothic"/>
              </a:rPr>
              <a:t>Reduce</a:t>
            </a:r>
            <a:r>
              <a:rPr dirty="0" sz="2900" spc="-135" b="1">
                <a:latin typeface="Century Gothic"/>
                <a:cs typeface="Century Gothic"/>
              </a:rPr>
              <a:t> </a:t>
            </a:r>
            <a:r>
              <a:rPr dirty="0" sz="2900" spc="85" b="1">
                <a:latin typeface="Century Gothic"/>
                <a:cs typeface="Century Gothic"/>
              </a:rPr>
              <a:t>HR</a:t>
            </a:r>
            <a:r>
              <a:rPr dirty="0" sz="2900" spc="-135" b="1">
                <a:latin typeface="Century Gothic"/>
                <a:cs typeface="Century Gothic"/>
              </a:rPr>
              <a:t> </a:t>
            </a:r>
            <a:r>
              <a:rPr dirty="0" sz="2900" spc="-10" b="1">
                <a:latin typeface="Century Gothic"/>
                <a:cs typeface="Century Gothic"/>
              </a:rPr>
              <a:t>Workload</a:t>
            </a:r>
            <a:endParaRPr sz="29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2900" b="1">
                <a:latin typeface="Century Gothic"/>
                <a:cs typeface="Century Gothic"/>
              </a:rPr>
              <a:t>Higher</a:t>
            </a:r>
            <a:r>
              <a:rPr dirty="0" sz="2900" spc="-125" b="1">
                <a:latin typeface="Century Gothic"/>
                <a:cs typeface="Century Gothic"/>
              </a:rPr>
              <a:t> </a:t>
            </a:r>
            <a:r>
              <a:rPr dirty="0" sz="2900" b="1">
                <a:latin typeface="Century Gothic"/>
                <a:cs typeface="Century Gothic"/>
              </a:rPr>
              <a:t>Quality</a:t>
            </a:r>
            <a:r>
              <a:rPr dirty="0" sz="2900" spc="-125" b="1">
                <a:latin typeface="Century Gothic"/>
                <a:cs typeface="Century Gothic"/>
              </a:rPr>
              <a:t> </a:t>
            </a:r>
            <a:r>
              <a:rPr dirty="0" sz="2900" spc="-50" b="1">
                <a:latin typeface="Century Gothic"/>
                <a:cs typeface="Century Gothic"/>
              </a:rPr>
              <a:t>Candidate</a:t>
            </a:r>
            <a:r>
              <a:rPr dirty="0" sz="2900" spc="-120" b="1">
                <a:latin typeface="Century Gothic"/>
                <a:cs typeface="Century Gothic"/>
              </a:rPr>
              <a:t> </a:t>
            </a:r>
            <a:r>
              <a:rPr dirty="0" sz="2900" spc="-10" b="1">
                <a:latin typeface="Century Gothic"/>
                <a:cs typeface="Century Gothic"/>
              </a:rPr>
              <a:t>Selection</a:t>
            </a:r>
            <a:endParaRPr sz="29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012912" y="2897695"/>
            <a:ext cx="319786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615">
                <a:solidFill>
                  <a:srgbClr val="000000"/>
                </a:solidFill>
                <a:latin typeface="Verdana"/>
                <a:cs typeface="Verdana"/>
              </a:rPr>
              <a:t>W</a:t>
            </a:r>
            <a:r>
              <a:rPr dirty="0" sz="3500" spc="-595">
                <a:solidFill>
                  <a:srgbClr val="000000"/>
                </a:solidFill>
                <a:latin typeface="Verdana"/>
                <a:cs typeface="Verdana"/>
              </a:rPr>
              <a:t>H</a:t>
            </a:r>
            <a:r>
              <a:rPr dirty="0" sz="3500" spc="-85">
                <a:solidFill>
                  <a:srgbClr val="000000"/>
                </a:solidFill>
                <a:latin typeface="Verdana"/>
                <a:cs typeface="Verdana"/>
              </a:rPr>
              <a:t>Y</a:t>
            </a:r>
            <a:r>
              <a:rPr dirty="0" sz="3500" spc="-570">
                <a:solidFill>
                  <a:srgbClr val="000000"/>
                </a:solidFill>
                <a:latin typeface="Verdana"/>
                <a:cs typeface="Verdana"/>
              </a:rPr>
              <a:t>C</a:t>
            </a:r>
            <a:r>
              <a:rPr dirty="0" sz="3500" spc="-605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3500" spc="-625">
                <a:solidFill>
                  <a:srgbClr val="000000"/>
                </a:solidFill>
                <a:latin typeface="Verdana"/>
                <a:cs typeface="Verdana"/>
              </a:rPr>
              <a:t>D</a:t>
            </a:r>
            <a:r>
              <a:rPr dirty="0" sz="3500" spc="-62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dirty="0" sz="3500" spc="-90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dirty="0" sz="3500" spc="-85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3500" spc="-615">
                <a:solidFill>
                  <a:srgbClr val="000000"/>
                </a:solidFill>
                <a:latin typeface="Verdana"/>
                <a:cs typeface="Verdana"/>
              </a:rPr>
              <a:t>B</a:t>
            </a:r>
            <a:r>
              <a:rPr dirty="0" sz="3500" spc="-605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3500" spc="-575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3500" spc="-85">
                <a:solidFill>
                  <a:srgbClr val="000000"/>
                </a:solidFill>
                <a:latin typeface="Verdana"/>
                <a:cs typeface="Verdana"/>
              </a:rPr>
              <a:t>?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37064" y="553203"/>
            <a:ext cx="17014190" cy="9180830"/>
            <a:chOff x="637064" y="553203"/>
            <a:chExt cx="17014190" cy="9180830"/>
          </a:xfrm>
        </p:grpSpPr>
        <p:sp>
          <p:nvSpPr>
            <p:cNvPr id="3" name="object 3" descr=""/>
            <p:cNvSpPr/>
            <p:nvPr/>
          </p:nvSpPr>
          <p:spPr>
            <a:xfrm>
              <a:off x="665576" y="581778"/>
              <a:ext cx="16957040" cy="9123680"/>
            </a:xfrm>
            <a:custGeom>
              <a:avLst/>
              <a:gdLst/>
              <a:ahLst/>
              <a:cxnLst/>
              <a:rect l="l" t="t" r="r" b="b"/>
              <a:pathLst>
                <a:path w="16957040" h="9123680">
                  <a:moveTo>
                    <a:pt x="16956846" y="9123442"/>
                  </a:moveTo>
                  <a:lnTo>
                    <a:pt x="0" y="9123442"/>
                  </a:lnTo>
                  <a:lnTo>
                    <a:pt x="0" y="0"/>
                  </a:lnTo>
                  <a:lnTo>
                    <a:pt x="16956846" y="0"/>
                  </a:lnTo>
                  <a:lnTo>
                    <a:pt x="16956846" y="91234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65639" y="581778"/>
              <a:ext cx="16957040" cy="9123680"/>
            </a:xfrm>
            <a:custGeom>
              <a:avLst/>
              <a:gdLst/>
              <a:ahLst/>
              <a:cxnLst/>
              <a:rect l="l" t="t" r="r" b="b"/>
              <a:pathLst>
                <a:path w="16957040" h="9123680">
                  <a:moveTo>
                    <a:pt x="0" y="0"/>
                  </a:moveTo>
                  <a:lnTo>
                    <a:pt x="16956602" y="0"/>
                  </a:lnTo>
                  <a:lnTo>
                    <a:pt x="16956602" y="9123312"/>
                  </a:lnTo>
                  <a:lnTo>
                    <a:pt x="0" y="9123312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23188" y="1858829"/>
            <a:ext cx="426783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310">
                <a:solidFill>
                  <a:srgbClr val="000000"/>
                </a:solidFill>
                <a:latin typeface="Lucida Sans"/>
                <a:cs typeface="Lucida Sans"/>
              </a:rPr>
              <a:t>O</a:t>
            </a:r>
            <a:r>
              <a:rPr dirty="0" sz="7000" spc="-229">
                <a:solidFill>
                  <a:srgbClr val="000000"/>
                </a:solidFill>
                <a:latin typeface="Lucida Sans"/>
                <a:cs typeface="Lucida Sans"/>
              </a:rPr>
              <a:t>B</a:t>
            </a:r>
            <a:r>
              <a:rPr dirty="0" sz="7000" spc="-40">
                <a:solidFill>
                  <a:srgbClr val="000000"/>
                </a:solidFill>
                <a:latin typeface="Lucida Sans"/>
                <a:cs typeface="Lucida Sans"/>
              </a:rPr>
              <a:t>J</a:t>
            </a:r>
            <a:r>
              <a:rPr dirty="0" sz="7000" spc="-240">
                <a:solidFill>
                  <a:srgbClr val="000000"/>
                </a:solidFill>
                <a:latin typeface="Lucida Sans"/>
                <a:cs typeface="Lucida Sans"/>
              </a:rPr>
              <a:t>E</a:t>
            </a:r>
            <a:r>
              <a:rPr dirty="0" sz="7000" spc="-270">
                <a:solidFill>
                  <a:srgbClr val="000000"/>
                </a:solidFill>
                <a:latin typeface="Lucida Sans"/>
                <a:cs typeface="Lucida Sans"/>
              </a:rPr>
              <a:t>C</a:t>
            </a:r>
            <a:r>
              <a:rPr dirty="0" sz="7000" spc="-290">
                <a:solidFill>
                  <a:srgbClr val="000000"/>
                </a:solidFill>
                <a:latin typeface="Lucida Sans"/>
                <a:cs typeface="Lucida Sans"/>
              </a:rPr>
              <a:t>T</a:t>
            </a:r>
            <a:r>
              <a:rPr dirty="0" sz="7000" spc="-355">
                <a:solidFill>
                  <a:srgbClr val="000000"/>
                </a:solidFill>
                <a:latin typeface="Lucida Sans"/>
                <a:cs typeface="Lucida Sans"/>
              </a:rPr>
              <a:t>I</a:t>
            </a:r>
            <a:r>
              <a:rPr dirty="0" sz="7000" spc="-280">
                <a:solidFill>
                  <a:srgbClr val="000000"/>
                </a:solidFill>
                <a:latin typeface="Lucida Sans"/>
                <a:cs typeface="Lucida Sans"/>
              </a:rPr>
              <a:t>V</a:t>
            </a:r>
            <a:r>
              <a:rPr dirty="0" sz="7000" spc="310">
                <a:solidFill>
                  <a:srgbClr val="000000"/>
                </a:solidFill>
                <a:latin typeface="Lucida Sans"/>
                <a:cs typeface="Lucida Sans"/>
              </a:rPr>
              <a:t>E</a:t>
            </a:r>
            <a:endParaRPr sz="7000">
              <a:latin typeface="Lucida Sans"/>
              <a:cs typeface="Lucida San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676691" y="4572483"/>
            <a:ext cx="16934815" cy="559435"/>
            <a:chOff x="676691" y="4572483"/>
            <a:chExt cx="16934815" cy="559435"/>
          </a:xfrm>
        </p:grpSpPr>
        <p:sp>
          <p:nvSpPr>
            <p:cNvPr id="7" name="object 7" descr=""/>
            <p:cNvSpPr/>
            <p:nvPr/>
          </p:nvSpPr>
          <p:spPr>
            <a:xfrm>
              <a:off x="690978" y="4852071"/>
              <a:ext cx="16906240" cy="0"/>
            </a:xfrm>
            <a:custGeom>
              <a:avLst/>
              <a:gdLst/>
              <a:ahLst/>
              <a:cxnLst/>
              <a:rect l="l" t="t" r="r" b="b"/>
              <a:pathLst>
                <a:path w="16906240" h="0">
                  <a:moveTo>
                    <a:pt x="0" y="0"/>
                  </a:moveTo>
                  <a:lnTo>
                    <a:pt x="16906041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207911" y="4601043"/>
              <a:ext cx="502284" cy="502284"/>
            </a:xfrm>
            <a:custGeom>
              <a:avLst/>
              <a:gdLst/>
              <a:ahLst/>
              <a:cxnLst/>
              <a:rect l="l" t="t" r="r" b="b"/>
              <a:pathLst>
                <a:path w="502285" h="502285">
                  <a:moveTo>
                    <a:pt x="251028" y="502056"/>
                  </a:moveTo>
                  <a:lnTo>
                    <a:pt x="0" y="251027"/>
                  </a:lnTo>
                  <a:lnTo>
                    <a:pt x="251028" y="0"/>
                  </a:lnTo>
                  <a:lnTo>
                    <a:pt x="502056" y="251027"/>
                  </a:lnTo>
                  <a:lnTo>
                    <a:pt x="251028" y="50205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207925" y="4601058"/>
              <a:ext cx="502284" cy="502284"/>
            </a:xfrm>
            <a:custGeom>
              <a:avLst/>
              <a:gdLst/>
              <a:ahLst/>
              <a:cxnLst/>
              <a:rect l="l" t="t" r="r" b="b"/>
              <a:pathLst>
                <a:path w="502285" h="502285">
                  <a:moveTo>
                    <a:pt x="250998" y="0"/>
                  </a:moveTo>
                  <a:lnTo>
                    <a:pt x="502026" y="251028"/>
                  </a:lnTo>
                  <a:lnTo>
                    <a:pt x="250969" y="501997"/>
                  </a:lnTo>
                  <a:lnTo>
                    <a:pt x="0" y="250998"/>
                  </a:lnTo>
                  <a:lnTo>
                    <a:pt x="250998" y="0"/>
                  </a:lnTo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2214366" y="4914806"/>
            <a:ext cx="2669540" cy="2832735"/>
          </a:xfrm>
          <a:prstGeom prst="rect">
            <a:avLst/>
          </a:prstGeom>
        </p:spPr>
        <p:txBody>
          <a:bodyPr wrap="square" lIns="0" tIns="3803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95"/>
              </a:spcBef>
            </a:pPr>
            <a:r>
              <a:rPr dirty="0" sz="5000" spc="-1285">
                <a:latin typeface="Verdana"/>
                <a:cs typeface="Verdana"/>
              </a:rPr>
              <a:t>0</a:t>
            </a:r>
            <a:r>
              <a:rPr dirty="0" sz="5000" spc="-550">
                <a:latin typeface="Verdana"/>
                <a:cs typeface="Verdana"/>
              </a:rPr>
              <a:t>1</a:t>
            </a:r>
            <a:endParaRPr sz="5000">
              <a:latin typeface="Verdana"/>
              <a:cs typeface="Verdana"/>
            </a:endParaRPr>
          </a:p>
          <a:p>
            <a:pPr marL="12700" marR="5080">
              <a:lnSpc>
                <a:spcPct val="129600"/>
              </a:lnSpc>
              <a:spcBef>
                <a:spcPts val="605"/>
              </a:spcBef>
            </a:pPr>
            <a:r>
              <a:rPr dirty="0" sz="2700" spc="-10" b="1">
                <a:latin typeface="Century Gothic"/>
                <a:cs typeface="Century Gothic"/>
              </a:rPr>
              <a:t>Automate prequalification </a:t>
            </a:r>
            <a:r>
              <a:rPr dirty="0" sz="2700" spc="-85" b="1">
                <a:latin typeface="Century Gothic"/>
                <a:cs typeface="Century Gothic"/>
              </a:rPr>
              <a:t>coding</a:t>
            </a:r>
            <a:r>
              <a:rPr dirty="0" sz="2700" spc="-80" b="1">
                <a:latin typeface="Century Gothic"/>
                <a:cs typeface="Century Gothic"/>
              </a:rPr>
              <a:t> </a:t>
            </a:r>
            <a:r>
              <a:rPr dirty="0" sz="2700" spc="-10" b="1">
                <a:latin typeface="Century Gothic"/>
                <a:cs typeface="Century Gothic"/>
              </a:rPr>
              <a:t>exams.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136569" y="4914806"/>
            <a:ext cx="3043555" cy="2832735"/>
          </a:xfrm>
          <a:prstGeom prst="rect">
            <a:avLst/>
          </a:prstGeom>
        </p:spPr>
        <p:txBody>
          <a:bodyPr wrap="square" lIns="0" tIns="380365" rIns="0" bIns="0" rtlCol="0" vert="horz">
            <a:spAutoFit/>
          </a:bodyPr>
          <a:lstStyle/>
          <a:p>
            <a:pPr marL="511175">
              <a:lnSpc>
                <a:spcPct val="100000"/>
              </a:lnSpc>
              <a:spcBef>
                <a:spcPts val="2995"/>
              </a:spcBef>
            </a:pPr>
            <a:r>
              <a:rPr dirty="0" sz="5000" spc="-869">
                <a:latin typeface="Verdana"/>
                <a:cs typeface="Verdana"/>
              </a:rPr>
              <a:t>0</a:t>
            </a:r>
            <a:r>
              <a:rPr dirty="0" sz="5000" spc="-135">
                <a:latin typeface="Verdana"/>
                <a:cs typeface="Verdana"/>
              </a:rPr>
              <a:t>2</a:t>
            </a:r>
            <a:endParaRPr sz="5000">
              <a:latin typeface="Verdana"/>
              <a:cs typeface="Verdana"/>
            </a:endParaRPr>
          </a:p>
          <a:p>
            <a:pPr marL="12700" marR="5080">
              <a:lnSpc>
                <a:spcPct val="129600"/>
              </a:lnSpc>
              <a:spcBef>
                <a:spcPts val="605"/>
              </a:spcBef>
            </a:pPr>
            <a:r>
              <a:rPr dirty="0" sz="2700" spc="50" b="1">
                <a:latin typeface="Century Gothic"/>
                <a:cs typeface="Century Gothic"/>
              </a:rPr>
              <a:t>Identify</a:t>
            </a:r>
            <a:r>
              <a:rPr dirty="0" sz="2700" spc="-100" b="1">
                <a:latin typeface="Century Gothic"/>
                <a:cs typeface="Century Gothic"/>
              </a:rPr>
              <a:t> </a:t>
            </a:r>
            <a:r>
              <a:rPr dirty="0" sz="2700" spc="55" b="1">
                <a:latin typeface="Century Gothic"/>
                <a:cs typeface="Century Gothic"/>
              </a:rPr>
              <a:t>top</a:t>
            </a:r>
            <a:r>
              <a:rPr dirty="0" sz="2700" spc="-95" b="1">
                <a:latin typeface="Century Gothic"/>
                <a:cs typeface="Century Gothic"/>
              </a:rPr>
              <a:t> </a:t>
            </a:r>
            <a:r>
              <a:rPr dirty="0" sz="2700" spc="40" b="1">
                <a:latin typeface="Century Gothic"/>
                <a:cs typeface="Century Gothic"/>
              </a:rPr>
              <a:t>talent </a:t>
            </a:r>
            <a:r>
              <a:rPr dirty="0" sz="2700" spc="-45" b="1">
                <a:latin typeface="Century Gothic"/>
                <a:cs typeface="Century Gothic"/>
              </a:rPr>
              <a:t>based</a:t>
            </a:r>
            <a:r>
              <a:rPr dirty="0" sz="2700" spc="-140" b="1">
                <a:latin typeface="Century Gothic"/>
                <a:cs typeface="Century Gothic"/>
              </a:rPr>
              <a:t> </a:t>
            </a:r>
            <a:r>
              <a:rPr dirty="0" sz="2700" spc="-20" b="1">
                <a:latin typeface="Century Gothic"/>
                <a:cs typeface="Century Gothic"/>
              </a:rPr>
              <a:t>on</a:t>
            </a:r>
            <a:r>
              <a:rPr dirty="0" sz="2700" spc="-140" b="1">
                <a:latin typeface="Century Gothic"/>
                <a:cs typeface="Century Gothic"/>
              </a:rPr>
              <a:t> </a:t>
            </a:r>
            <a:r>
              <a:rPr dirty="0" sz="2700" spc="-10" b="1">
                <a:latin typeface="Century Gothic"/>
                <a:cs typeface="Century Gothic"/>
              </a:rPr>
              <a:t>coding proficiency.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4053894" y="4914806"/>
            <a:ext cx="2212340" cy="3366135"/>
          </a:xfrm>
          <a:prstGeom prst="rect">
            <a:avLst/>
          </a:prstGeom>
        </p:spPr>
        <p:txBody>
          <a:bodyPr wrap="square" lIns="0" tIns="380365" rIns="0" bIns="0" rtlCol="0" vert="horz">
            <a:spAutoFit/>
          </a:bodyPr>
          <a:lstStyle/>
          <a:p>
            <a:pPr marL="287655">
              <a:lnSpc>
                <a:spcPct val="100000"/>
              </a:lnSpc>
              <a:spcBef>
                <a:spcPts val="2995"/>
              </a:spcBef>
            </a:pPr>
            <a:r>
              <a:rPr dirty="0" sz="5000" spc="-825">
                <a:latin typeface="Verdana"/>
                <a:cs typeface="Verdana"/>
              </a:rPr>
              <a:t>0</a:t>
            </a:r>
            <a:r>
              <a:rPr dirty="0" sz="5000" spc="-90">
                <a:latin typeface="Verdana"/>
                <a:cs typeface="Verdana"/>
              </a:rPr>
              <a:t>3</a:t>
            </a:r>
            <a:endParaRPr sz="5000">
              <a:latin typeface="Verdana"/>
              <a:cs typeface="Verdana"/>
            </a:endParaRPr>
          </a:p>
          <a:p>
            <a:pPr marL="12700" marR="5080">
              <a:lnSpc>
                <a:spcPct val="129600"/>
              </a:lnSpc>
              <a:spcBef>
                <a:spcPts val="605"/>
              </a:spcBef>
            </a:pPr>
            <a:r>
              <a:rPr dirty="0" sz="2700" spc="-10" b="1">
                <a:latin typeface="Century Gothic"/>
                <a:cs typeface="Century Gothic"/>
              </a:rPr>
              <a:t>Improve resource </a:t>
            </a:r>
            <a:r>
              <a:rPr dirty="0" sz="2700" spc="-35" b="1">
                <a:latin typeface="Century Gothic"/>
                <a:cs typeface="Century Gothic"/>
              </a:rPr>
              <a:t>allocation</a:t>
            </a:r>
            <a:r>
              <a:rPr dirty="0" sz="2700" spc="-114" b="1">
                <a:latin typeface="Century Gothic"/>
                <a:cs typeface="Century Gothic"/>
              </a:rPr>
              <a:t> </a:t>
            </a:r>
            <a:r>
              <a:rPr dirty="0" sz="2700" spc="75" b="1">
                <a:latin typeface="Century Gothic"/>
                <a:cs typeface="Century Gothic"/>
              </a:rPr>
              <a:t>for </a:t>
            </a:r>
            <a:r>
              <a:rPr dirty="0" sz="2700" spc="-25" b="1">
                <a:latin typeface="Century Gothic"/>
                <a:cs typeface="Century Gothic"/>
              </a:rPr>
              <a:t>HR.</a:t>
            </a:r>
            <a:endParaRPr sz="2700">
              <a:latin typeface="Century Gothic"/>
              <a:cs typeface="Century Gothic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8864410" y="4572483"/>
            <a:ext cx="6060440" cy="600075"/>
            <a:chOff x="8864410" y="4572483"/>
            <a:chExt cx="6060440" cy="600075"/>
          </a:xfrm>
        </p:grpSpPr>
        <p:sp>
          <p:nvSpPr>
            <p:cNvPr id="14" name="object 14" descr=""/>
            <p:cNvSpPr/>
            <p:nvPr/>
          </p:nvSpPr>
          <p:spPr>
            <a:xfrm>
              <a:off x="8892970" y="4641443"/>
              <a:ext cx="502284" cy="502284"/>
            </a:xfrm>
            <a:custGeom>
              <a:avLst/>
              <a:gdLst/>
              <a:ahLst/>
              <a:cxnLst/>
              <a:rect l="l" t="t" r="r" b="b"/>
              <a:pathLst>
                <a:path w="502284" h="502285">
                  <a:moveTo>
                    <a:pt x="251028" y="502056"/>
                  </a:moveTo>
                  <a:lnTo>
                    <a:pt x="0" y="251027"/>
                  </a:lnTo>
                  <a:lnTo>
                    <a:pt x="251028" y="0"/>
                  </a:lnTo>
                  <a:lnTo>
                    <a:pt x="502056" y="251027"/>
                  </a:lnTo>
                  <a:lnTo>
                    <a:pt x="251028" y="50205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892985" y="4641458"/>
              <a:ext cx="502284" cy="502284"/>
            </a:xfrm>
            <a:custGeom>
              <a:avLst/>
              <a:gdLst/>
              <a:ahLst/>
              <a:cxnLst/>
              <a:rect l="l" t="t" r="r" b="b"/>
              <a:pathLst>
                <a:path w="502284" h="502285">
                  <a:moveTo>
                    <a:pt x="250998" y="0"/>
                  </a:moveTo>
                  <a:lnTo>
                    <a:pt x="502026" y="251027"/>
                  </a:lnTo>
                  <a:lnTo>
                    <a:pt x="250969" y="501996"/>
                  </a:lnTo>
                  <a:lnTo>
                    <a:pt x="0" y="250998"/>
                  </a:lnTo>
                  <a:lnTo>
                    <a:pt x="250998" y="0"/>
                  </a:lnTo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4393807" y="4601043"/>
              <a:ext cx="502284" cy="502284"/>
            </a:xfrm>
            <a:custGeom>
              <a:avLst/>
              <a:gdLst/>
              <a:ahLst/>
              <a:cxnLst/>
              <a:rect l="l" t="t" r="r" b="b"/>
              <a:pathLst>
                <a:path w="502284" h="502285">
                  <a:moveTo>
                    <a:pt x="251028" y="502056"/>
                  </a:moveTo>
                  <a:lnTo>
                    <a:pt x="0" y="251027"/>
                  </a:lnTo>
                  <a:lnTo>
                    <a:pt x="251028" y="0"/>
                  </a:lnTo>
                  <a:lnTo>
                    <a:pt x="502056" y="251027"/>
                  </a:lnTo>
                  <a:lnTo>
                    <a:pt x="251028" y="50205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4393822" y="4601058"/>
              <a:ext cx="502284" cy="502284"/>
            </a:xfrm>
            <a:custGeom>
              <a:avLst/>
              <a:gdLst/>
              <a:ahLst/>
              <a:cxnLst/>
              <a:rect l="l" t="t" r="r" b="b"/>
              <a:pathLst>
                <a:path w="502284" h="502285">
                  <a:moveTo>
                    <a:pt x="250998" y="0"/>
                  </a:moveTo>
                  <a:lnTo>
                    <a:pt x="502026" y="251028"/>
                  </a:lnTo>
                  <a:lnTo>
                    <a:pt x="250969" y="501996"/>
                  </a:lnTo>
                  <a:lnTo>
                    <a:pt x="0" y="250998"/>
                  </a:lnTo>
                  <a:lnTo>
                    <a:pt x="250998" y="0"/>
                  </a:lnTo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5D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39364" y="0"/>
            <a:ext cx="5648633" cy="51308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4417" y="6157173"/>
            <a:ext cx="4237836" cy="4129302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-1375" y="0"/>
            <a:ext cx="6355715" cy="3335654"/>
          </a:xfrm>
          <a:custGeom>
            <a:avLst/>
            <a:gdLst/>
            <a:ahLst/>
            <a:cxnLst/>
            <a:rect l="l" t="t" r="r" b="b"/>
            <a:pathLst>
              <a:path w="6355715" h="3335654">
                <a:moveTo>
                  <a:pt x="6355279" y="1137239"/>
                </a:moveTo>
                <a:lnTo>
                  <a:pt x="6307628" y="1160548"/>
                </a:lnTo>
                <a:lnTo>
                  <a:pt x="6258586" y="1172660"/>
                </a:lnTo>
                <a:lnTo>
                  <a:pt x="6210740" y="1181096"/>
                </a:lnTo>
                <a:lnTo>
                  <a:pt x="6164074" y="1185851"/>
                </a:lnTo>
                <a:lnTo>
                  <a:pt x="6118567" y="1186920"/>
                </a:lnTo>
                <a:lnTo>
                  <a:pt x="6074202" y="1184297"/>
                </a:lnTo>
                <a:lnTo>
                  <a:pt x="6030961" y="1177978"/>
                </a:lnTo>
                <a:lnTo>
                  <a:pt x="5988824" y="1167957"/>
                </a:lnTo>
                <a:lnTo>
                  <a:pt x="5947775" y="1154228"/>
                </a:lnTo>
                <a:lnTo>
                  <a:pt x="5907794" y="1136787"/>
                </a:lnTo>
                <a:lnTo>
                  <a:pt x="5868864" y="1115628"/>
                </a:lnTo>
                <a:lnTo>
                  <a:pt x="5830966" y="1090746"/>
                </a:lnTo>
                <a:lnTo>
                  <a:pt x="5794081" y="1062136"/>
                </a:lnTo>
                <a:lnTo>
                  <a:pt x="5758192" y="1029792"/>
                </a:lnTo>
                <a:lnTo>
                  <a:pt x="5723280" y="993710"/>
                </a:lnTo>
                <a:lnTo>
                  <a:pt x="5689327" y="953884"/>
                </a:lnTo>
                <a:lnTo>
                  <a:pt x="5662078" y="918318"/>
                </a:lnTo>
                <a:lnTo>
                  <a:pt x="5635734" y="880757"/>
                </a:lnTo>
                <a:lnTo>
                  <a:pt x="5610241" y="841338"/>
                </a:lnTo>
                <a:lnTo>
                  <a:pt x="5585548" y="800199"/>
                </a:lnTo>
                <a:lnTo>
                  <a:pt x="5561604" y="757477"/>
                </a:lnTo>
                <a:lnTo>
                  <a:pt x="5538357" y="713310"/>
                </a:lnTo>
                <a:lnTo>
                  <a:pt x="5515755" y="667836"/>
                </a:lnTo>
                <a:lnTo>
                  <a:pt x="5493747" y="621190"/>
                </a:lnTo>
                <a:lnTo>
                  <a:pt x="5472280" y="573512"/>
                </a:lnTo>
                <a:lnTo>
                  <a:pt x="5451302" y="524938"/>
                </a:lnTo>
                <a:lnTo>
                  <a:pt x="5430763" y="475606"/>
                </a:lnTo>
                <a:lnTo>
                  <a:pt x="5410610" y="425653"/>
                </a:lnTo>
                <a:lnTo>
                  <a:pt x="5390792" y="375218"/>
                </a:lnTo>
                <a:lnTo>
                  <a:pt x="5249344" y="0"/>
                </a:lnTo>
                <a:lnTo>
                  <a:pt x="5276543" y="0"/>
                </a:lnTo>
                <a:lnTo>
                  <a:pt x="5414066" y="365001"/>
                </a:lnTo>
                <a:lnTo>
                  <a:pt x="5433735" y="415083"/>
                </a:lnTo>
                <a:lnTo>
                  <a:pt x="5453727" y="464673"/>
                </a:lnTo>
                <a:lnTo>
                  <a:pt x="5474092" y="513632"/>
                </a:lnTo>
                <a:lnTo>
                  <a:pt x="5494879" y="561822"/>
                </a:lnTo>
                <a:lnTo>
                  <a:pt x="5516138" y="609103"/>
                </a:lnTo>
                <a:lnTo>
                  <a:pt x="5537917" y="655337"/>
                </a:lnTo>
                <a:lnTo>
                  <a:pt x="5560268" y="700385"/>
                </a:lnTo>
                <a:lnTo>
                  <a:pt x="5583238" y="744108"/>
                </a:lnTo>
                <a:lnTo>
                  <a:pt x="5606878" y="786367"/>
                </a:lnTo>
                <a:lnTo>
                  <a:pt x="5631238" y="827024"/>
                </a:lnTo>
                <a:lnTo>
                  <a:pt x="5656366" y="865938"/>
                </a:lnTo>
                <a:lnTo>
                  <a:pt x="5682313" y="902973"/>
                </a:lnTo>
                <a:lnTo>
                  <a:pt x="5709128" y="937987"/>
                </a:lnTo>
                <a:lnTo>
                  <a:pt x="5744218" y="979079"/>
                </a:lnTo>
                <a:lnTo>
                  <a:pt x="5780164" y="1015975"/>
                </a:lnTo>
                <a:lnTo>
                  <a:pt x="5817020" y="1048691"/>
                </a:lnTo>
                <a:lnTo>
                  <a:pt x="5854838" y="1077242"/>
                </a:lnTo>
                <a:lnTo>
                  <a:pt x="5893671" y="1101644"/>
                </a:lnTo>
                <a:lnTo>
                  <a:pt x="5933574" y="1121911"/>
                </a:lnTo>
                <a:lnTo>
                  <a:pt x="5974598" y="1138059"/>
                </a:lnTo>
                <a:lnTo>
                  <a:pt x="6016798" y="1150102"/>
                </a:lnTo>
                <a:lnTo>
                  <a:pt x="6060226" y="1158057"/>
                </a:lnTo>
                <a:lnTo>
                  <a:pt x="6104937" y="1161938"/>
                </a:lnTo>
                <a:lnTo>
                  <a:pt x="6150982" y="1161761"/>
                </a:lnTo>
                <a:lnTo>
                  <a:pt x="6198416" y="1157540"/>
                </a:lnTo>
                <a:lnTo>
                  <a:pt x="6247291" y="1149291"/>
                </a:lnTo>
                <a:lnTo>
                  <a:pt x="6297660" y="1137029"/>
                </a:lnTo>
                <a:lnTo>
                  <a:pt x="6349578" y="1120770"/>
                </a:lnTo>
                <a:lnTo>
                  <a:pt x="6355279" y="1137239"/>
                </a:lnTo>
                <a:close/>
              </a:path>
              <a:path w="6355715" h="3335654">
                <a:moveTo>
                  <a:pt x="687693" y="2041619"/>
                </a:moveTo>
                <a:lnTo>
                  <a:pt x="694774" y="2185002"/>
                </a:lnTo>
                <a:lnTo>
                  <a:pt x="623283" y="2539696"/>
                </a:lnTo>
                <a:lnTo>
                  <a:pt x="600271" y="2588689"/>
                </a:lnTo>
                <a:lnTo>
                  <a:pt x="579499" y="2683026"/>
                </a:lnTo>
                <a:lnTo>
                  <a:pt x="556363" y="2729489"/>
                </a:lnTo>
                <a:lnTo>
                  <a:pt x="533178" y="2774975"/>
                </a:lnTo>
                <a:lnTo>
                  <a:pt x="522627" y="2818790"/>
                </a:lnTo>
                <a:lnTo>
                  <a:pt x="499336" y="2862120"/>
                </a:lnTo>
                <a:lnTo>
                  <a:pt x="475986" y="2904273"/>
                </a:lnTo>
                <a:lnTo>
                  <a:pt x="452576" y="2945180"/>
                </a:lnTo>
                <a:lnTo>
                  <a:pt x="429242" y="2987658"/>
                </a:lnTo>
                <a:lnTo>
                  <a:pt x="393117" y="3028576"/>
                </a:lnTo>
                <a:lnTo>
                  <a:pt x="369569" y="3066710"/>
                </a:lnTo>
                <a:lnTo>
                  <a:pt x="333232" y="3103341"/>
                </a:lnTo>
                <a:lnTo>
                  <a:pt x="296791" y="3137872"/>
                </a:lnTo>
                <a:lnTo>
                  <a:pt x="272932" y="3169705"/>
                </a:lnTo>
                <a:lnTo>
                  <a:pt x="236287" y="3200121"/>
                </a:lnTo>
                <a:lnTo>
                  <a:pt x="186859" y="3229148"/>
                </a:lnTo>
                <a:lnTo>
                  <a:pt x="150017" y="3255563"/>
                </a:lnTo>
                <a:lnTo>
                  <a:pt x="113078" y="3280020"/>
                </a:lnTo>
                <a:lnTo>
                  <a:pt x="63360" y="3303173"/>
                </a:lnTo>
                <a:lnTo>
                  <a:pt x="26126" y="3321647"/>
                </a:lnTo>
                <a:lnTo>
                  <a:pt x="1375" y="3335424"/>
                </a:lnTo>
                <a:lnTo>
                  <a:pt x="0" y="3307566"/>
                </a:lnTo>
                <a:lnTo>
                  <a:pt x="49734" y="3284731"/>
                </a:lnTo>
                <a:lnTo>
                  <a:pt x="86933" y="3265552"/>
                </a:lnTo>
                <a:lnTo>
                  <a:pt x="124066" y="3245039"/>
                </a:lnTo>
                <a:lnTo>
                  <a:pt x="148451" y="3223855"/>
                </a:lnTo>
                <a:lnTo>
                  <a:pt x="185458" y="3200783"/>
                </a:lnTo>
                <a:lnTo>
                  <a:pt x="222405" y="3176483"/>
                </a:lnTo>
                <a:lnTo>
                  <a:pt x="246608" y="3151619"/>
                </a:lnTo>
                <a:lnTo>
                  <a:pt x="283438" y="3124974"/>
                </a:lnTo>
                <a:lnTo>
                  <a:pt x="331566" y="3069611"/>
                </a:lnTo>
                <a:lnTo>
                  <a:pt x="379487" y="3010054"/>
                </a:lnTo>
                <a:lnTo>
                  <a:pt x="403374" y="2978791"/>
                </a:lnTo>
                <a:lnTo>
                  <a:pt x="427214" y="2946587"/>
                </a:lnTo>
                <a:lnTo>
                  <a:pt x="438325" y="2914103"/>
                </a:lnTo>
                <a:lnTo>
                  <a:pt x="462078" y="2880122"/>
                </a:lnTo>
                <a:lnTo>
                  <a:pt x="473105" y="2845932"/>
                </a:lnTo>
                <a:lnTo>
                  <a:pt x="496777" y="2810317"/>
                </a:lnTo>
                <a:lnTo>
                  <a:pt x="507727" y="2774564"/>
                </a:lnTo>
                <a:lnTo>
                  <a:pt x="531325" y="2737456"/>
                </a:lnTo>
                <a:lnTo>
                  <a:pt x="563869" y="2624000"/>
                </a:lnTo>
                <a:lnTo>
                  <a:pt x="617553" y="2423666"/>
                </a:lnTo>
                <a:lnTo>
                  <a:pt x="649507" y="2298287"/>
                </a:lnTo>
                <a:lnTo>
                  <a:pt x="647442" y="2256472"/>
                </a:lnTo>
                <a:lnTo>
                  <a:pt x="679229" y="2127696"/>
                </a:lnTo>
                <a:lnTo>
                  <a:pt x="677122" y="2085032"/>
                </a:lnTo>
                <a:lnTo>
                  <a:pt x="687693" y="2041619"/>
                </a:lnTo>
                <a:close/>
              </a:path>
              <a:path w="6355715" h="3335654">
                <a:moveTo>
                  <a:pt x="3905629" y="459"/>
                </a:moveTo>
                <a:lnTo>
                  <a:pt x="3864259" y="192646"/>
                </a:lnTo>
                <a:lnTo>
                  <a:pt x="3841192" y="240519"/>
                </a:lnTo>
                <a:lnTo>
                  <a:pt x="3820285" y="332130"/>
                </a:lnTo>
                <a:lnTo>
                  <a:pt x="3797059" y="376771"/>
                </a:lnTo>
                <a:lnTo>
                  <a:pt x="3786447" y="419359"/>
                </a:lnTo>
                <a:lnTo>
                  <a:pt x="3763071" y="460973"/>
                </a:lnTo>
                <a:lnTo>
                  <a:pt x="3739607" y="500812"/>
                </a:lnTo>
                <a:lnTo>
                  <a:pt x="3716047" y="538701"/>
                </a:lnTo>
                <a:lnTo>
                  <a:pt x="3692383" y="574467"/>
                </a:lnTo>
                <a:lnTo>
                  <a:pt x="3668605" y="607934"/>
                </a:lnTo>
                <a:lnTo>
                  <a:pt x="3632020" y="639555"/>
                </a:lnTo>
                <a:lnTo>
                  <a:pt x="3607989" y="667902"/>
                </a:lnTo>
                <a:lnTo>
                  <a:pt x="3571134" y="694054"/>
                </a:lnTo>
                <a:lnTo>
                  <a:pt x="3534131" y="717210"/>
                </a:lnTo>
                <a:lnTo>
                  <a:pt x="3496972" y="737196"/>
                </a:lnTo>
                <a:lnTo>
                  <a:pt x="3446962" y="754463"/>
                </a:lnTo>
                <a:lnTo>
                  <a:pt x="3396780" y="768211"/>
                </a:lnTo>
                <a:lnTo>
                  <a:pt x="3359099" y="777639"/>
                </a:lnTo>
                <a:lnTo>
                  <a:pt x="3308545" y="783872"/>
                </a:lnTo>
                <a:lnTo>
                  <a:pt x="3257875" y="787773"/>
                </a:lnTo>
                <a:lnTo>
                  <a:pt x="3219782" y="788854"/>
                </a:lnTo>
                <a:lnTo>
                  <a:pt x="3168903" y="788507"/>
                </a:lnTo>
                <a:lnTo>
                  <a:pt x="3117930" y="786245"/>
                </a:lnTo>
                <a:lnTo>
                  <a:pt x="3079553" y="781580"/>
                </a:lnTo>
                <a:lnTo>
                  <a:pt x="3028411" y="775903"/>
                </a:lnTo>
                <a:lnTo>
                  <a:pt x="2977194" y="768727"/>
                </a:lnTo>
                <a:lnTo>
                  <a:pt x="2938595" y="759564"/>
                </a:lnTo>
                <a:lnTo>
                  <a:pt x="2887252" y="749806"/>
                </a:lnTo>
                <a:lnTo>
                  <a:pt x="2835854" y="738966"/>
                </a:lnTo>
                <a:lnTo>
                  <a:pt x="2784410" y="727181"/>
                </a:lnTo>
                <a:lnTo>
                  <a:pt x="2732927" y="714592"/>
                </a:lnTo>
                <a:lnTo>
                  <a:pt x="2681410" y="701336"/>
                </a:lnTo>
                <a:lnTo>
                  <a:pt x="2629868" y="687553"/>
                </a:lnTo>
                <a:lnTo>
                  <a:pt x="2578306" y="673382"/>
                </a:lnTo>
                <a:lnTo>
                  <a:pt x="2487879" y="644659"/>
                </a:lnTo>
                <a:lnTo>
                  <a:pt x="2436344" y="631034"/>
                </a:lnTo>
                <a:lnTo>
                  <a:pt x="2384818" y="617581"/>
                </a:lnTo>
                <a:lnTo>
                  <a:pt x="2333306" y="604422"/>
                </a:lnTo>
                <a:lnTo>
                  <a:pt x="2281815" y="591679"/>
                </a:lnTo>
                <a:lnTo>
                  <a:pt x="2230350" y="579477"/>
                </a:lnTo>
                <a:lnTo>
                  <a:pt x="2178919" y="567936"/>
                </a:lnTo>
                <a:lnTo>
                  <a:pt x="2140210" y="556554"/>
                </a:lnTo>
                <a:lnTo>
                  <a:pt x="2088862" y="546706"/>
                </a:lnTo>
                <a:lnTo>
                  <a:pt x="2037564" y="537888"/>
                </a:lnTo>
                <a:lnTo>
                  <a:pt x="1986324" y="530222"/>
                </a:lnTo>
                <a:lnTo>
                  <a:pt x="1935146" y="523831"/>
                </a:lnTo>
                <a:lnTo>
                  <a:pt x="1884038" y="518838"/>
                </a:lnTo>
                <a:lnTo>
                  <a:pt x="1833004" y="515365"/>
                </a:lnTo>
                <a:lnTo>
                  <a:pt x="1782052" y="513536"/>
                </a:lnTo>
                <a:lnTo>
                  <a:pt x="1718485" y="513747"/>
                </a:lnTo>
                <a:lnTo>
                  <a:pt x="1667711" y="515519"/>
                </a:lnTo>
                <a:lnTo>
                  <a:pt x="1617042" y="519428"/>
                </a:lnTo>
                <a:lnTo>
                  <a:pt x="1566476" y="525427"/>
                </a:lnTo>
                <a:lnTo>
                  <a:pt x="1516012" y="533468"/>
                </a:lnTo>
                <a:lnTo>
                  <a:pt x="1465645" y="543503"/>
                </a:lnTo>
                <a:lnTo>
                  <a:pt x="1428060" y="554858"/>
                </a:lnTo>
                <a:lnTo>
                  <a:pt x="1377883" y="568737"/>
                </a:lnTo>
                <a:lnTo>
                  <a:pt x="1340482" y="583839"/>
                </a:lnTo>
                <a:lnTo>
                  <a:pt x="1303171" y="600743"/>
                </a:lnTo>
                <a:lnTo>
                  <a:pt x="1265946" y="619400"/>
                </a:lnTo>
                <a:lnTo>
                  <a:pt x="1228805" y="639763"/>
                </a:lnTo>
                <a:lnTo>
                  <a:pt x="1191746" y="661784"/>
                </a:lnTo>
                <a:lnTo>
                  <a:pt x="1167451" y="684788"/>
                </a:lnTo>
                <a:lnTo>
                  <a:pt x="1130549" y="709980"/>
                </a:lnTo>
                <a:lnTo>
                  <a:pt x="1082335" y="763604"/>
                </a:lnTo>
                <a:lnTo>
                  <a:pt x="1034402" y="822897"/>
                </a:lnTo>
                <a:lnTo>
                  <a:pt x="1010534" y="854550"/>
                </a:lnTo>
                <a:lnTo>
                  <a:pt x="986729" y="887476"/>
                </a:lnTo>
                <a:lnTo>
                  <a:pt x="962984" y="921627"/>
                </a:lnTo>
                <a:lnTo>
                  <a:pt x="951983" y="956330"/>
                </a:lnTo>
                <a:lnTo>
                  <a:pt x="928352" y="992788"/>
                </a:lnTo>
                <a:lnTo>
                  <a:pt x="917460" y="1029700"/>
                </a:lnTo>
                <a:lnTo>
                  <a:pt x="893934" y="1068272"/>
                </a:lnTo>
                <a:lnTo>
                  <a:pt x="872394" y="1147071"/>
                </a:lnTo>
                <a:lnTo>
                  <a:pt x="851030" y="1229426"/>
                </a:lnTo>
                <a:lnTo>
                  <a:pt x="827724" y="1272443"/>
                </a:lnTo>
                <a:lnTo>
                  <a:pt x="829823" y="1314953"/>
                </a:lnTo>
                <a:lnTo>
                  <a:pt x="819273" y="1358785"/>
                </a:lnTo>
                <a:lnTo>
                  <a:pt x="766952" y="1586720"/>
                </a:lnTo>
                <a:lnTo>
                  <a:pt x="769242" y="1633099"/>
                </a:lnTo>
                <a:lnTo>
                  <a:pt x="748505" y="1728143"/>
                </a:lnTo>
                <a:lnTo>
                  <a:pt x="750842" y="1775460"/>
                </a:lnTo>
                <a:lnTo>
                  <a:pt x="740505" y="1823619"/>
                </a:lnTo>
                <a:lnTo>
                  <a:pt x="732732" y="1923695"/>
                </a:lnTo>
                <a:lnTo>
                  <a:pt x="692229" y="2133457"/>
                </a:lnTo>
                <a:lnTo>
                  <a:pt x="685576" y="1998746"/>
                </a:lnTo>
                <a:lnTo>
                  <a:pt x="706705" y="1911626"/>
                </a:lnTo>
                <a:lnTo>
                  <a:pt x="714625" y="1814537"/>
                </a:lnTo>
                <a:lnTo>
                  <a:pt x="734760" y="1707300"/>
                </a:lnTo>
                <a:lnTo>
                  <a:pt x="732175" y="1654957"/>
                </a:lnTo>
                <a:lnTo>
                  <a:pt x="783095" y="1398654"/>
                </a:lnTo>
                <a:lnTo>
                  <a:pt x="814075" y="1253537"/>
                </a:lnTo>
                <a:lnTo>
                  <a:pt x="834948" y="1161251"/>
                </a:lnTo>
                <a:lnTo>
                  <a:pt x="858143" y="1115972"/>
                </a:lnTo>
                <a:lnTo>
                  <a:pt x="879323" y="1029902"/>
                </a:lnTo>
                <a:lnTo>
                  <a:pt x="902683" y="987961"/>
                </a:lnTo>
                <a:lnTo>
                  <a:pt x="926103" y="947233"/>
                </a:lnTo>
                <a:lnTo>
                  <a:pt x="949585" y="907771"/>
                </a:lnTo>
                <a:lnTo>
                  <a:pt x="972795" y="862800"/>
                </a:lnTo>
                <a:lnTo>
                  <a:pt x="996145" y="820674"/>
                </a:lnTo>
                <a:lnTo>
                  <a:pt x="1032319" y="780721"/>
                </a:lnTo>
                <a:lnTo>
                  <a:pt x="1055943" y="744147"/>
                </a:lnTo>
                <a:lnTo>
                  <a:pt x="1092386" y="709656"/>
                </a:lnTo>
                <a:lnTo>
                  <a:pt x="1128961" y="677827"/>
                </a:lnTo>
                <a:lnTo>
                  <a:pt x="1165665" y="648616"/>
                </a:lnTo>
                <a:lnTo>
                  <a:pt x="1215180" y="621351"/>
                </a:lnTo>
                <a:lnTo>
                  <a:pt x="1252136" y="597239"/>
                </a:lnTo>
                <a:lnTo>
                  <a:pt x="1289297" y="577282"/>
                </a:lnTo>
                <a:lnTo>
                  <a:pt x="1326563" y="559457"/>
                </a:lnTo>
                <a:lnTo>
                  <a:pt x="1376619" y="543132"/>
                </a:lnTo>
                <a:lnTo>
                  <a:pt x="1414094" y="529552"/>
                </a:lnTo>
                <a:lnTo>
                  <a:pt x="1464359" y="517459"/>
                </a:lnTo>
                <a:lnTo>
                  <a:pt x="1514728" y="507470"/>
                </a:lnTo>
                <a:lnTo>
                  <a:pt x="1565200" y="499579"/>
                </a:lnTo>
                <a:lnTo>
                  <a:pt x="1615775" y="493780"/>
                </a:lnTo>
                <a:lnTo>
                  <a:pt x="1666454" y="490065"/>
                </a:lnTo>
                <a:lnTo>
                  <a:pt x="1717235" y="488428"/>
                </a:lnTo>
                <a:lnTo>
                  <a:pt x="1780803" y="488234"/>
                </a:lnTo>
                <a:lnTo>
                  <a:pt x="1831757" y="490112"/>
                </a:lnTo>
                <a:lnTo>
                  <a:pt x="1882794" y="493641"/>
                </a:lnTo>
                <a:lnTo>
                  <a:pt x="1933905" y="498697"/>
                </a:lnTo>
                <a:lnTo>
                  <a:pt x="1985086" y="505157"/>
                </a:lnTo>
                <a:lnTo>
                  <a:pt x="2036330" y="512899"/>
                </a:lnTo>
                <a:lnTo>
                  <a:pt x="2087632" y="521798"/>
                </a:lnTo>
                <a:lnTo>
                  <a:pt x="2138984" y="531731"/>
                </a:lnTo>
                <a:lnTo>
                  <a:pt x="2190382" y="542576"/>
                </a:lnTo>
                <a:lnTo>
                  <a:pt x="2241818" y="554209"/>
                </a:lnTo>
                <a:lnTo>
                  <a:pt x="2293287" y="566508"/>
                </a:lnTo>
                <a:lnTo>
                  <a:pt x="2344783" y="579348"/>
                </a:lnTo>
                <a:lnTo>
                  <a:pt x="2396300" y="592608"/>
                </a:lnTo>
                <a:lnTo>
                  <a:pt x="2435147" y="606789"/>
                </a:lnTo>
                <a:lnTo>
                  <a:pt x="2486687" y="620516"/>
                </a:lnTo>
                <a:lnTo>
                  <a:pt x="2589847" y="649595"/>
                </a:lnTo>
                <a:lnTo>
                  <a:pt x="2641450" y="664609"/>
                </a:lnTo>
                <a:lnTo>
                  <a:pt x="2705715" y="678543"/>
                </a:lnTo>
                <a:lnTo>
                  <a:pt x="2757266" y="692486"/>
                </a:lnTo>
                <a:lnTo>
                  <a:pt x="2808778" y="705648"/>
                </a:lnTo>
                <a:lnTo>
                  <a:pt x="2860243" y="717863"/>
                </a:lnTo>
                <a:lnTo>
                  <a:pt x="2911653" y="728968"/>
                </a:lnTo>
                <a:lnTo>
                  <a:pt x="2963001" y="738797"/>
                </a:lnTo>
                <a:lnTo>
                  <a:pt x="3014277" y="747188"/>
                </a:lnTo>
                <a:lnTo>
                  <a:pt x="3065474" y="753974"/>
                </a:lnTo>
                <a:lnTo>
                  <a:pt x="3103899" y="759619"/>
                </a:lnTo>
                <a:lnTo>
                  <a:pt x="3154914" y="762704"/>
                </a:lnTo>
                <a:lnTo>
                  <a:pt x="3205824" y="763693"/>
                </a:lnTo>
                <a:lnTo>
                  <a:pt x="3256623" y="762420"/>
                </a:lnTo>
                <a:lnTo>
                  <a:pt x="3307302" y="758721"/>
                </a:lnTo>
                <a:lnTo>
                  <a:pt x="3345169" y="753058"/>
                </a:lnTo>
                <a:lnTo>
                  <a:pt x="3395531" y="742935"/>
                </a:lnTo>
                <a:lnTo>
                  <a:pt x="3445695" y="728794"/>
                </a:lnTo>
                <a:lnTo>
                  <a:pt x="3495656" y="710558"/>
                </a:lnTo>
                <a:lnTo>
                  <a:pt x="3532727" y="688781"/>
                </a:lnTo>
                <a:lnTo>
                  <a:pt x="3569588" y="662760"/>
                </a:lnTo>
                <a:lnTo>
                  <a:pt x="3606237" y="632422"/>
                </a:lnTo>
                <a:lnTo>
                  <a:pt x="3642668" y="597692"/>
                </a:lnTo>
                <a:lnTo>
                  <a:pt x="3666194" y="559121"/>
                </a:lnTo>
                <a:lnTo>
                  <a:pt x="3702180" y="515383"/>
                </a:lnTo>
                <a:lnTo>
                  <a:pt x="3725254" y="467655"/>
                </a:lnTo>
                <a:lnTo>
                  <a:pt x="3748626" y="425950"/>
                </a:lnTo>
                <a:lnTo>
                  <a:pt x="3771901" y="382297"/>
                </a:lnTo>
                <a:lnTo>
                  <a:pt x="3782406" y="337548"/>
                </a:lnTo>
                <a:lnTo>
                  <a:pt x="3805522" y="290675"/>
                </a:lnTo>
                <a:lnTo>
                  <a:pt x="3815891" y="243157"/>
                </a:lnTo>
                <a:lnTo>
                  <a:pt x="3838893" y="193967"/>
                </a:lnTo>
                <a:lnTo>
                  <a:pt x="3869646" y="44257"/>
                </a:lnTo>
                <a:lnTo>
                  <a:pt x="3880197" y="428"/>
                </a:lnTo>
                <a:lnTo>
                  <a:pt x="3905629" y="459"/>
                </a:lnTo>
                <a:close/>
              </a:path>
            </a:pathLst>
          </a:custGeom>
          <a:solidFill>
            <a:srgbClr val="B5B1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2632390" y="7664839"/>
            <a:ext cx="5655945" cy="1744345"/>
          </a:xfrm>
          <a:custGeom>
            <a:avLst/>
            <a:gdLst/>
            <a:ahLst/>
            <a:cxnLst/>
            <a:rect l="l" t="t" r="r" b="b"/>
            <a:pathLst>
              <a:path w="5655944" h="1744345">
                <a:moveTo>
                  <a:pt x="5655609" y="791259"/>
                </a:moveTo>
                <a:lnTo>
                  <a:pt x="5627824" y="820896"/>
                </a:lnTo>
                <a:lnTo>
                  <a:pt x="5593158" y="857606"/>
                </a:lnTo>
                <a:lnTo>
                  <a:pt x="5558303" y="893987"/>
                </a:lnTo>
                <a:lnTo>
                  <a:pt x="5523216" y="929819"/>
                </a:lnTo>
                <a:lnTo>
                  <a:pt x="5487853" y="964883"/>
                </a:lnTo>
                <a:lnTo>
                  <a:pt x="5452170" y="998960"/>
                </a:lnTo>
                <a:lnTo>
                  <a:pt x="5416125" y="1031830"/>
                </a:lnTo>
                <a:lnTo>
                  <a:pt x="5379673" y="1063275"/>
                </a:lnTo>
                <a:lnTo>
                  <a:pt x="5342772" y="1093074"/>
                </a:lnTo>
                <a:lnTo>
                  <a:pt x="5305378" y="1121009"/>
                </a:lnTo>
                <a:lnTo>
                  <a:pt x="5267446" y="1146861"/>
                </a:lnTo>
                <a:lnTo>
                  <a:pt x="5228935" y="1170409"/>
                </a:lnTo>
                <a:lnTo>
                  <a:pt x="5189800" y="1191436"/>
                </a:lnTo>
                <a:lnTo>
                  <a:pt x="5149999" y="1209722"/>
                </a:lnTo>
                <a:lnTo>
                  <a:pt x="5109486" y="1225046"/>
                </a:lnTo>
                <a:lnTo>
                  <a:pt x="5068220" y="1237192"/>
                </a:lnTo>
                <a:lnTo>
                  <a:pt x="5026156" y="1245938"/>
                </a:lnTo>
                <a:lnTo>
                  <a:pt x="4983252" y="1251066"/>
                </a:lnTo>
                <a:lnTo>
                  <a:pt x="4939463" y="1252356"/>
                </a:lnTo>
                <a:lnTo>
                  <a:pt x="4894747" y="1249590"/>
                </a:lnTo>
                <a:lnTo>
                  <a:pt x="4849059" y="1242547"/>
                </a:lnTo>
                <a:lnTo>
                  <a:pt x="4802356" y="1231010"/>
                </a:lnTo>
                <a:lnTo>
                  <a:pt x="4754595" y="1214757"/>
                </a:lnTo>
                <a:lnTo>
                  <a:pt x="4712730" y="1197253"/>
                </a:lnTo>
                <a:lnTo>
                  <a:pt x="4671646" y="1177523"/>
                </a:lnTo>
                <a:lnTo>
                  <a:pt x="4631280" y="1155692"/>
                </a:lnTo>
                <a:lnTo>
                  <a:pt x="4591567" y="1131883"/>
                </a:lnTo>
                <a:lnTo>
                  <a:pt x="4552444" y="1106219"/>
                </a:lnTo>
                <a:lnTo>
                  <a:pt x="4513846" y="1078823"/>
                </a:lnTo>
                <a:lnTo>
                  <a:pt x="4475710" y="1049820"/>
                </a:lnTo>
                <a:lnTo>
                  <a:pt x="4437971" y="1019332"/>
                </a:lnTo>
                <a:lnTo>
                  <a:pt x="4400566" y="987483"/>
                </a:lnTo>
                <a:lnTo>
                  <a:pt x="4363431" y="954396"/>
                </a:lnTo>
                <a:lnTo>
                  <a:pt x="4326501" y="920195"/>
                </a:lnTo>
                <a:lnTo>
                  <a:pt x="4289713" y="885002"/>
                </a:lnTo>
                <a:lnTo>
                  <a:pt x="4253002" y="848942"/>
                </a:lnTo>
                <a:lnTo>
                  <a:pt x="4216304" y="812137"/>
                </a:lnTo>
                <a:lnTo>
                  <a:pt x="4179557" y="774712"/>
                </a:lnTo>
                <a:lnTo>
                  <a:pt x="4142695" y="736789"/>
                </a:lnTo>
                <a:lnTo>
                  <a:pt x="4070253" y="661887"/>
                </a:lnTo>
                <a:lnTo>
                  <a:pt x="4034640" y="625227"/>
                </a:lnTo>
                <a:lnTo>
                  <a:pt x="3998762" y="588624"/>
                </a:lnTo>
                <a:lnTo>
                  <a:pt x="3962567" y="552189"/>
                </a:lnTo>
                <a:lnTo>
                  <a:pt x="3926003" y="516032"/>
                </a:lnTo>
                <a:lnTo>
                  <a:pt x="3889017" y="480266"/>
                </a:lnTo>
                <a:lnTo>
                  <a:pt x="3851558" y="445001"/>
                </a:lnTo>
                <a:lnTo>
                  <a:pt x="3813573" y="410348"/>
                </a:lnTo>
                <a:lnTo>
                  <a:pt x="3775010" y="376419"/>
                </a:lnTo>
                <a:lnTo>
                  <a:pt x="3735817" y="343325"/>
                </a:lnTo>
                <a:lnTo>
                  <a:pt x="3695942" y="311176"/>
                </a:lnTo>
                <a:lnTo>
                  <a:pt x="3655332" y="280085"/>
                </a:lnTo>
                <a:lnTo>
                  <a:pt x="3613935" y="250162"/>
                </a:lnTo>
                <a:lnTo>
                  <a:pt x="3571699" y="221519"/>
                </a:lnTo>
                <a:lnTo>
                  <a:pt x="3528572" y="194267"/>
                </a:lnTo>
                <a:lnTo>
                  <a:pt x="3478513" y="165016"/>
                </a:lnTo>
                <a:lnTo>
                  <a:pt x="3429454" y="138749"/>
                </a:lnTo>
                <a:lnTo>
                  <a:pt x="3381370" y="115399"/>
                </a:lnTo>
                <a:lnTo>
                  <a:pt x="3334236" y="94898"/>
                </a:lnTo>
                <a:lnTo>
                  <a:pt x="3288027" y="77180"/>
                </a:lnTo>
                <a:lnTo>
                  <a:pt x="3242718" y="62178"/>
                </a:lnTo>
                <a:lnTo>
                  <a:pt x="3198285" y="49824"/>
                </a:lnTo>
                <a:lnTo>
                  <a:pt x="3154701" y="40052"/>
                </a:lnTo>
                <a:lnTo>
                  <a:pt x="3111943" y="32793"/>
                </a:lnTo>
                <a:lnTo>
                  <a:pt x="3069985" y="27981"/>
                </a:lnTo>
                <a:lnTo>
                  <a:pt x="3028802" y="25549"/>
                </a:lnTo>
                <a:lnTo>
                  <a:pt x="2988369" y="25430"/>
                </a:lnTo>
                <a:lnTo>
                  <a:pt x="2948661" y="27556"/>
                </a:lnTo>
                <a:lnTo>
                  <a:pt x="2909654" y="31861"/>
                </a:lnTo>
                <a:lnTo>
                  <a:pt x="2871322" y="38277"/>
                </a:lnTo>
                <a:lnTo>
                  <a:pt x="2833639" y="46737"/>
                </a:lnTo>
                <a:lnTo>
                  <a:pt x="2796582" y="57174"/>
                </a:lnTo>
                <a:lnTo>
                  <a:pt x="2760126" y="69521"/>
                </a:lnTo>
                <a:lnTo>
                  <a:pt x="2724244" y="83710"/>
                </a:lnTo>
                <a:lnTo>
                  <a:pt x="2688912" y="99675"/>
                </a:lnTo>
                <a:lnTo>
                  <a:pt x="2654106" y="117349"/>
                </a:lnTo>
                <a:lnTo>
                  <a:pt x="2619800" y="136664"/>
                </a:lnTo>
                <a:lnTo>
                  <a:pt x="2585969" y="157552"/>
                </a:lnTo>
                <a:lnTo>
                  <a:pt x="2552588" y="179948"/>
                </a:lnTo>
                <a:lnTo>
                  <a:pt x="2519633" y="203784"/>
                </a:lnTo>
                <a:lnTo>
                  <a:pt x="2487077" y="228992"/>
                </a:lnTo>
                <a:lnTo>
                  <a:pt x="2454897" y="255506"/>
                </a:lnTo>
                <a:lnTo>
                  <a:pt x="2423067" y="283258"/>
                </a:lnTo>
                <a:lnTo>
                  <a:pt x="2391562" y="312182"/>
                </a:lnTo>
                <a:lnTo>
                  <a:pt x="2360358" y="342210"/>
                </a:lnTo>
                <a:lnTo>
                  <a:pt x="2329428" y="373274"/>
                </a:lnTo>
                <a:lnTo>
                  <a:pt x="2298749" y="405309"/>
                </a:lnTo>
                <a:lnTo>
                  <a:pt x="2268295" y="438246"/>
                </a:lnTo>
                <a:lnTo>
                  <a:pt x="2238041" y="472019"/>
                </a:lnTo>
                <a:lnTo>
                  <a:pt x="2207962" y="506561"/>
                </a:lnTo>
                <a:lnTo>
                  <a:pt x="2178034" y="541803"/>
                </a:lnTo>
                <a:lnTo>
                  <a:pt x="2148231" y="577680"/>
                </a:lnTo>
                <a:lnTo>
                  <a:pt x="2118528" y="614124"/>
                </a:lnTo>
                <a:lnTo>
                  <a:pt x="2088900" y="651068"/>
                </a:lnTo>
                <a:lnTo>
                  <a:pt x="2059322" y="688444"/>
                </a:lnTo>
                <a:lnTo>
                  <a:pt x="2029770" y="726186"/>
                </a:lnTo>
                <a:lnTo>
                  <a:pt x="2000218" y="764227"/>
                </a:lnTo>
                <a:lnTo>
                  <a:pt x="1876601" y="924365"/>
                </a:lnTo>
                <a:lnTo>
                  <a:pt x="1844170" y="966046"/>
                </a:lnTo>
                <a:lnTo>
                  <a:pt x="1811550" y="1007583"/>
                </a:lnTo>
                <a:lnTo>
                  <a:pt x="1778712" y="1048885"/>
                </a:lnTo>
                <a:lnTo>
                  <a:pt x="1745624" y="1089861"/>
                </a:lnTo>
                <a:lnTo>
                  <a:pt x="1712257" y="1130420"/>
                </a:lnTo>
                <a:lnTo>
                  <a:pt x="1678582" y="1170472"/>
                </a:lnTo>
                <a:lnTo>
                  <a:pt x="1644567" y="1209924"/>
                </a:lnTo>
                <a:lnTo>
                  <a:pt x="1610184" y="1248687"/>
                </a:lnTo>
                <a:lnTo>
                  <a:pt x="1575403" y="1286669"/>
                </a:lnTo>
                <a:lnTo>
                  <a:pt x="1540193" y="1323780"/>
                </a:lnTo>
                <a:lnTo>
                  <a:pt x="1504525" y="1359927"/>
                </a:lnTo>
                <a:lnTo>
                  <a:pt x="1468368" y="1395021"/>
                </a:lnTo>
                <a:lnTo>
                  <a:pt x="1431693" y="1428971"/>
                </a:lnTo>
                <a:lnTo>
                  <a:pt x="1394470" y="1461685"/>
                </a:lnTo>
                <a:lnTo>
                  <a:pt x="1356669" y="1493073"/>
                </a:lnTo>
                <a:lnTo>
                  <a:pt x="1318259" y="1523043"/>
                </a:lnTo>
                <a:lnTo>
                  <a:pt x="1279212" y="1551504"/>
                </a:lnTo>
                <a:lnTo>
                  <a:pt x="1239497" y="1578367"/>
                </a:lnTo>
                <a:lnTo>
                  <a:pt x="1199084" y="1603538"/>
                </a:lnTo>
                <a:lnTo>
                  <a:pt x="1157944" y="1626929"/>
                </a:lnTo>
                <a:lnTo>
                  <a:pt x="1112829" y="1650029"/>
                </a:lnTo>
                <a:lnTo>
                  <a:pt x="1067543" y="1670576"/>
                </a:lnTo>
                <a:lnTo>
                  <a:pt x="1022045" y="1688578"/>
                </a:lnTo>
                <a:lnTo>
                  <a:pt x="976289" y="1704047"/>
                </a:lnTo>
                <a:lnTo>
                  <a:pt x="930234" y="1716991"/>
                </a:lnTo>
                <a:lnTo>
                  <a:pt x="883835" y="1727420"/>
                </a:lnTo>
                <a:lnTo>
                  <a:pt x="837050" y="1735345"/>
                </a:lnTo>
                <a:lnTo>
                  <a:pt x="789835" y="1740774"/>
                </a:lnTo>
                <a:lnTo>
                  <a:pt x="742147" y="1743717"/>
                </a:lnTo>
                <a:lnTo>
                  <a:pt x="693943" y="1744185"/>
                </a:lnTo>
                <a:lnTo>
                  <a:pt x="645179" y="1742187"/>
                </a:lnTo>
                <a:lnTo>
                  <a:pt x="601773" y="1738395"/>
                </a:lnTo>
                <a:lnTo>
                  <a:pt x="558060" y="1732707"/>
                </a:lnTo>
                <a:lnTo>
                  <a:pt x="514014" y="1725115"/>
                </a:lnTo>
                <a:lnTo>
                  <a:pt x="469609" y="1715608"/>
                </a:lnTo>
                <a:lnTo>
                  <a:pt x="424818" y="1704177"/>
                </a:lnTo>
                <a:lnTo>
                  <a:pt x="379616" y="1690814"/>
                </a:lnTo>
                <a:lnTo>
                  <a:pt x="333975" y="1675508"/>
                </a:lnTo>
                <a:lnTo>
                  <a:pt x="287869" y="1658250"/>
                </a:lnTo>
                <a:lnTo>
                  <a:pt x="241273" y="1639031"/>
                </a:lnTo>
                <a:lnTo>
                  <a:pt x="194158" y="1617842"/>
                </a:lnTo>
                <a:lnTo>
                  <a:pt x="146500" y="1594673"/>
                </a:lnTo>
                <a:lnTo>
                  <a:pt x="98272" y="1569514"/>
                </a:lnTo>
                <a:lnTo>
                  <a:pt x="49447" y="1542357"/>
                </a:lnTo>
                <a:lnTo>
                  <a:pt x="0" y="1513192"/>
                </a:lnTo>
                <a:lnTo>
                  <a:pt x="13164" y="1491478"/>
                </a:lnTo>
                <a:lnTo>
                  <a:pt x="66477" y="1522816"/>
                </a:lnTo>
                <a:lnTo>
                  <a:pt x="118816" y="1551624"/>
                </a:lnTo>
                <a:lnTo>
                  <a:pt x="170201" y="1577951"/>
                </a:lnTo>
                <a:lnTo>
                  <a:pt x="220649" y="1601846"/>
                </a:lnTo>
                <a:lnTo>
                  <a:pt x="270178" y="1623360"/>
                </a:lnTo>
                <a:lnTo>
                  <a:pt x="318807" y="1642541"/>
                </a:lnTo>
                <a:lnTo>
                  <a:pt x="366553" y="1659439"/>
                </a:lnTo>
                <a:lnTo>
                  <a:pt x="413434" y="1674104"/>
                </a:lnTo>
                <a:lnTo>
                  <a:pt x="459468" y="1686585"/>
                </a:lnTo>
                <a:lnTo>
                  <a:pt x="504674" y="1696932"/>
                </a:lnTo>
                <a:lnTo>
                  <a:pt x="549070" y="1705194"/>
                </a:lnTo>
                <a:lnTo>
                  <a:pt x="592673" y="1711421"/>
                </a:lnTo>
                <a:lnTo>
                  <a:pt x="635501" y="1715662"/>
                </a:lnTo>
                <a:lnTo>
                  <a:pt x="677574" y="1717967"/>
                </a:lnTo>
                <a:lnTo>
                  <a:pt x="718908" y="1718385"/>
                </a:lnTo>
                <a:lnTo>
                  <a:pt x="759522" y="1716966"/>
                </a:lnTo>
                <a:lnTo>
                  <a:pt x="799433" y="1713760"/>
                </a:lnTo>
                <a:lnTo>
                  <a:pt x="838661" y="1708815"/>
                </a:lnTo>
                <a:lnTo>
                  <a:pt x="877222" y="1702181"/>
                </a:lnTo>
                <a:lnTo>
                  <a:pt x="915136" y="1693908"/>
                </a:lnTo>
                <a:lnTo>
                  <a:pt x="952419" y="1684046"/>
                </a:lnTo>
                <a:lnTo>
                  <a:pt x="989091" y="1672644"/>
                </a:lnTo>
                <a:lnTo>
                  <a:pt x="1025169" y="1659751"/>
                </a:lnTo>
                <a:lnTo>
                  <a:pt x="1060671" y="1645416"/>
                </a:lnTo>
                <a:lnTo>
                  <a:pt x="1095615" y="1629691"/>
                </a:lnTo>
                <a:lnTo>
                  <a:pt x="1130020" y="1612623"/>
                </a:lnTo>
                <a:lnTo>
                  <a:pt x="1163902" y="1594263"/>
                </a:lnTo>
                <a:lnTo>
                  <a:pt x="1197282" y="1574660"/>
                </a:lnTo>
                <a:lnTo>
                  <a:pt x="1230176" y="1553863"/>
                </a:lnTo>
                <a:lnTo>
                  <a:pt x="1262602" y="1531922"/>
                </a:lnTo>
                <a:lnTo>
                  <a:pt x="1294579" y="1508887"/>
                </a:lnTo>
                <a:lnTo>
                  <a:pt x="1326124" y="1484807"/>
                </a:lnTo>
                <a:lnTo>
                  <a:pt x="1357256" y="1459731"/>
                </a:lnTo>
                <a:lnTo>
                  <a:pt x="1387993" y="1433710"/>
                </a:lnTo>
                <a:lnTo>
                  <a:pt x="1418353" y="1406792"/>
                </a:lnTo>
                <a:lnTo>
                  <a:pt x="1448353" y="1379027"/>
                </a:lnTo>
                <a:lnTo>
                  <a:pt x="1478013" y="1350465"/>
                </a:lnTo>
                <a:lnTo>
                  <a:pt x="1507349" y="1321155"/>
                </a:lnTo>
                <a:lnTo>
                  <a:pt x="1536380" y="1291147"/>
                </a:lnTo>
                <a:lnTo>
                  <a:pt x="1565125" y="1260490"/>
                </a:lnTo>
                <a:lnTo>
                  <a:pt x="1593600" y="1229234"/>
                </a:lnTo>
                <a:lnTo>
                  <a:pt x="1621825" y="1197427"/>
                </a:lnTo>
                <a:lnTo>
                  <a:pt x="1649816" y="1165121"/>
                </a:lnTo>
                <a:lnTo>
                  <a:pt x="1677593" y="1132364"/>
                </a:lnTo>
                <a:lnTo>
                  <a:pt x="1705174" y="1099205"/>
                </a:lnTo>
                <a:lnTo>
                  <a:pt x="1732576" y="1065695"/>
                </a:lnTo>
                <a:lnTo>
                  <a:pt x="1759817" y="1031883"/>
                </a:lnTo>
                <a:lnTo>
                  <a:pt x="1786915" y="997818"/>
                </a:lnTo>
                <a:lnTo>
                  <a:pt x="1813889" y="963550"/>
                </a:lnTo>
                <a:lnTo>
                  <a:pt x="1840757" y="929128"/>
                </a:lnTo>
                <a:lnTo>
                  <a:pt x="1987272" y="739475"/>
                </a:lnTo>
                <a:lnTo>
                  <a:pt x="2020286" y="697054"/>
                </a:lnTo>
                <a:lnTo>
                  <a:pt x="2053245" y="655112"/>
                </a:lnTo>
                <a:lnTo>
                  <a:pt x="2086191" y="613729"/>
                </a:lnTo>
                <a:lnTo>
                  <a:pt x="2119166" y="572984"/>
                </a:lnTo>
                <a:lnTo>
                  <a:pt x="2152214" y="532957"/>
                </a:lnTo>
                <a:lnTo>
                  <a:pt x="2185378" y="493727"/>
                </a:lnTo>
                <a:lnTo>
                  <a:pt x="2218700" y="455375"/>
                </a:lnTo>
                <a:lnTo>
                  <a:pt x="2252224" y="417981"/>
                </a:lnTo>
                <a:lnTo>
                  <a:pt x="2285992" y="381623"/>
                </a:lnTo>
                <a:lnTo>
                  <a:pt x="2320047" y="346381"/>
                </a:lnTo>
                <a:lnTo>
                  <a:pt x="2354433" y="312336"/>
                </a:lnTo>
                <a:lnTo>
                  <a:pt x="2389192" y="279566"/>
                </a:lnTo>
                <a:lnTo>
                  <a:pt x="2424367" y="248152"/>
                </a:lnTo>
                <a:lnTo>
                  <a:pt x="2460001" y="218173"/>
                </a:lnTo>
                <a:lnTo>
                  <a:pt x="2496137" y="189709"/>
                </a:lnTo>
                <a:lnTo>
                  <a:pt x="2532818" y="162840"/>
                </a:lnTo>
                <a:lnTo>
                  <a:pt x="2570088" y="137645"/>
                </a:lnTo>
                <a:lnTo>
                  <a:pt x="2607987" y="114204"/>
                </a:lnTo>
                <a:lnTo>
                  <a:pt x="2653953" y="88733"/>
                </a:lnTo>
                <a:lnTo>
                  <a:pt x="2699973" y="66499"/>
                </a:lnTo>
                <a:lnTo>
                  <a:pt x="2746113" y="47483"/>
                </a:lnTo>
                <a:lnTo>
                  <a:pt x="2792437" y="31669"/>
                </a:lnTo>
                <a:lnTo>
                  <a:pt x="2839011" y="19038"/>
                </a:lnTo>
                <a:lnTo>
                  <a:pt x="2885898" y="9573"/>
                </a:lnTo>
                <a:lnTo>
                  <a:pt x="2933164" y="3257"/>
                </a:lnTo>
                <a:lnTo>
                  <a:pt x="2980874" y="71"/>
                </a:lnTo>
                <a:lnTo>
                  <a:pt x="3029092" y="0"/>
                </a:lnTo>
                <a:lnTo>
                  <a:pt x="3073482" y="2629"/>
                </a:lnTo>
                <a:lnTo>
                  <a:pt x="3118187" y="7826"/>
                </a:lnTo>
                <a:lnTo>
                  <a:pt x="3163248" y="15606"/>
                </a:lnTo>
                <a:lnTo>
                  <a:pt x="3208710" y="25984"/>
                </a:lnTo>
                <a:lnTo>
                  <a:pt x="3254615" y="38973"/>
                </a:lnTo>
                <a:lnTo>
                  <a:pt x="3301006" y="54589"/>
                </a:lnTo>
                <a:lnTo>
                  <a:pt x="3347927" y="72846"/>
                </a:lnTo>
                <a:lnTo>
                  <a:pt x="3395421" y="93759"/>
                </a:lnTo>
                <a:lnTo>
                  <a:pt x="3443531" y="117341"/>
                </a:lnTo>
                <a:lnTo>
                  <a:pt x="3492299" y="143608"/>
                </a:lnTo>
                <a:lnTo>
                  <a:pt x="3541770" y="172575"/>
                </a:lnTo>
                <a:lnTo>
                  <a:pt x="3585434" y="200160"/>
                </a:lnTo>
                <a:lnTo>
                  <a:pt x="3628165" y="229124"/>
                </a:lnTo>
                <a:lnTo>
                  <a:pt x="3670020" y="259355"/>
                </a:lnTo>
                <a:lnTo>
                  <a:pt x="3711053" y="290744"/>
                </a:lnTo>
                <a:lnTo>
                  <a:pt x="3751319" y="323180"/>
                </a:lnTo>
                <a:lnTo>
                  <a:pt x="3790873" y="356552"/>
                </a:lnTo>
                <a:lnTo>
                  <a:pt x="3829771" y="390751"/>
                </a:lnTo>
                <a:lnTo>
                  <a:pt x="3868066" y="425666"/>
                </a:lnTo>
                <a:lnTo>
                  <a:pt x="3905816" y="461186"/>
                </a:lnTo>
                <a:lnTo>
                  <a:pt x="3943073" y="497202"/>
                </a:lnTo>
                <a:lnTo>
                  <a:pt x="3979894" y="533602"/>
                </a:lnTo>
                <a:lnTo>
                  <a:pt x="4016333" y="570277"/>
                </a:lnTo>
                <a:lnTo>
                  <a:pt x="4052446" y="607116"/>
                </a:lnTo>
                <a:lnTo>
                  <a:pt x="4162888" y="721139"/>
                </a:lnTo>
                <a:lnTo>
                  <a:pt x="4201663" y="761004"/>
                </a:lnTo>
                <a:lnTo>
                  <a:pt x="4240311" y="800292"/>
                </a:lnTo>
                <a:lnTo>
                  <a:pt x="4278903" y="838854"/>
                </a:lnTo>
                <a:lnTo>
                  <a:pt x="4317511" y="876543"/>
                </a:lnTo>
                <a:lnTo>
                  <a:pt x="4356206" y="913211"/>
                </a:lnTo>
                <a:lnTo>
                  <a:pt x="4395061" y="948708"/>
                </a:lnTo>
                <a:lnTo>
                  <a:pt x="4434146" y="982887"/>
                </a:lnTo>
                <a:lnTo>
                  <a:pt x="4473535" y="1015600"/>
                </a:lnTo>
                <a:lnTo>
                  <a:pt x="4513297" y="1046698"/>
                </a:lnTo>
                <a:lnTo>
                  <a:pt x="4553506" y="1076033"/>
                </a:lnTo>
                <a:lnTo>
                  <a:pt x="4594233" y="1103457"/>
                </a:lnTo>
                <a:lnTo>
                  <a:pt x="4635549" y="1128822"/>
                </a:lnTo>
                <a:lnTo>
                  <a:pt x="4677526" y="1151979"/>
                </a:lnTo>
                <a:lnTo>
                  <a:pt x="4720237" y="1172779"/>
                </a:lnTo>
                <a:lnTo>
                  <a:pt x="4763752" y="1191076"/>
                </a:lnTo>
                <a:lnTo>
                  <a:pt x="4811664" y="1207330"/>
                </a:lnTo>
                <a:lnTo>
                  <a:pt x="4859084" y="1218795"/>
                </a:lnTo>
                <a:lnTo>
                  <a:pt x="4906144" y="1225457"/>
                </a:lnTo>
                <a:lnTo>
                  <a:pt x="4952978" y="1227301"/>
                </a:lnTo>
                <a:lnTo>
                  <a:pt x="4999718" y="1224310"/>
                </a:lnTo>
                <a:lnTo>
                  <a:pt x="5046496" y="1216470"/>
                </a:lnTo>
                <a:lnTo>
                  <a:pt x="5093446" y="1203765"/>
                </a:lnTo>
                <a:lnTo>
                  <a:pt x="5140700" y="1186180"/>
                </a:lnTo>
                <a:lnTo>
                  <a:pt x="5188390" y="1163699"/>
                </a:lnTo>
                <a:lnTo>
                  <a:pt x="5236649" y="1136308"/>
                </a:lnTo>
                <a:lnTo>
                  <a:pt x="5275630" y="1110898"/>
                </a:lnTo>
                <a:lnTo>
                  <a:pt x="5314144" y="1083049"/>
                </a:lnTo>
                <a:lnTo>
                  <a:pt x="5352214" y="1053028"/>
                </a:lnTo>
                <a:lnTo>
                  <a:pt x="5389866" y="1021100"/>
                </a:lnTo>
                <a:lnTo>
                  <a:pt x="5427124" y="987535"/>
                </a:lnTo>
                <a:lnTo>
                  <a:pt x="5464014" y="952600"/>
                </a:lnTo>
                <a:lnTo>
                  <a:pt x="5500561" y="916561"/>
                </a:lnTo>
                <a:lnTo>
                  <a:pt x="5536788" y="879686"/>
                </a:lnTo>
                <a:lnTo>
                  <a:pt x="5572722" y="842242"/>
                </a:lnTo>
                <a:lnTo>
                  <a:pt x="5608388" y="804497"/>
                </a:lnTo>
                <a:lnTo>
                  <a:pt x="5655609" y="754134"/>
                </a:lnTo>
                <a:lnTo>
                  <a:pt x="5655609" y="791259"/>
                </a:lnTo>
                <a:close/>
              </a:path>
            </a:pathLst>
          </a:custGeom>
          <a:solidFill>
            <a:srgbClr val="B5B1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4364990">
              <a:lnSpc>
                <a:spcPct val="100000"/>
              </a:lnSpc>
              <a:spcBef>
                <a:spcPts val="110"/>
              </a:spcBef>
            </a:pPr>
            <a:r>
              <a:rPr dirty="0" sz="9050" spc="130">
                <a:solidFill>
                  <a:srgbClr val="000000"/>
                </a:solidFill>
                <a:latin typeface="Georgia"/>
                <a:cs typeface="Georgia"/>
              </a:rPr>
              <a:t>SCOPE</a:t>
            </a:r>
            <a:endParaRPr sz="9050">
              <a:latin typeface="Georgia"/>
              <a:cs typeface="Georg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40917" y="4032481"/>
            <a:ext cx="3536950" cy="179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z="3500" spc="35">
                <a:latin typeface="Georgia"/>
                <a:cs typeface="Georgia"/>
              </a:rPr>
              <a:t>01</a:t>
            </a:r>
            <a:endParaRPr sz="3500">
              <a:latin typeface="Georgia"/>
              <a:cs typeface="Georgia"/>
            </a:endParaRPr>
          </a:p>
          <a:p>
            <a:pPr marL="12700" marR="5080">
              <a:lnSpc>
                <a:spcPts val="3000"/>
              </a:lnSpc>
              <a:spcBef>
                <a:spcPts val="700"/>
              </a:spcBef>
            </a:pPr>
            <a:r>
              <a:rPr dirty="0" sz="3000" spc="190">
                <a:latin typeface="Book Antiqua"/>
                <a:cs typeface="Book Antiqua"/>
              </a:rPr>
              <a:t>Professional </a:t>
            </a:r>
            <a:r>
              <a:rPr dirty="0" sz="3000" spc="265">
                <a:latin typeface="Book Antiqua"/>
                <a:cs typeface="Book Antiqua"/>
              </a:rPr>
              <a:t>Development</a:t>
            </a:r>
            <a:r>
              <a:rPr dirty="0" sz="3000" spc="125">
                <a:latin typeface="Book Antiqua"/>
                <a:cs typeface="Book Antiqua"/>
              </a:rPr>
              <a:t> </a:t>
            </a:r>
            <a:r>
              <a:rPr dirty="0" sz="3000" spc="190">
                <a:latin typeface="Book Antiqua"/>
                <a:cs typeface="Book Antiqua"/>
              </a:rPr>
              <a:t>and </a:t>
            </a:r>
            <a:r>
              <a:rPr dirty="0" sz="3000" spc="235">
                <a:latin typeface="Book Antiqua"/>
                <a:cs typeface="Book Antiqua"/>
              </a:rPr>
              <a:t>Experience:</a:t>
            </a:r>
            <a:endParaRPr sz="3000">
              <a:latin typeface="Book Antiqua"/>
              <a:cs typeface="Book Antiqu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643368" y="4032481"/>
            <a:ext cx="3670935" cy="140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95">
                <a:latin typeface="Georgia"/>
                <a:cs typeface="Georgia"/>
              </a:rPr>
              <a:t>02</a:t>
            </a:r>
            <a:endParaRPr sz="3500">
              <a:latin typeface="Georgia"/>
              <a:cs typeface="Georgia"/>
            </a:endParaRPr>
          </a:p>
          <a:p>
            <a:pPr marL="12700" marR="5080">
              <a:lnSpc>
                <a:spcPts val="3000"/>
              </a:lnSpc>
              <a:spcBef>
                <a:spcPts val="700"/>
              </a:spcBef>
            </a:pPr>
            <a:r>
              <a:rPr dirty="0" sz="3000" spc="260">
                <a:latin typeface="Book Antiqua"/>
                <a:cs typeface="Book Antiqua"/>
              </a:rPr>
              <a:t>Role</a:t>
            </a:r>
            <a:r>
              <a:rPr dirty="0" sz="3000" spc="110">
                <a:latin typeface="Book Antiqua"/>
                <a:cs typeface="Book Antiqua"/>
              </a:rPr>
              <a:t> as </a:t>
            </a:r>
            <a:r>
              <a:rPr dirty="0" sz="3000" spc="150">
                <a:latin typeface="Book Antiqua"/>
                <a:cs typeface="Book Antiqua"/>
              </a:rPr>
              <a:t>a</a:t>
            </a:r>
            <a:r>
              <a:rPr dirty="0" sz="3000" spc="114">
                <a:latin typeface="Book Antiqua"/>
                <a:cs typeface="Book Antiqua"/>
              </a:rPr>
              <a:t> </a:t>
            </a:r>
            <a:r>
              <a:rPr dirty="0" sz="3000" spc="254">
                <a:latin typeface="Book Antiqua"/>
                <a:cs typeface="Book Antiqua"/>
              </a:rPr>
              <a:t>Frontend </a:t>
            </a:r>
            <a:r>
              <a:rPr dirty="0" sz="3000" spc="225">
                <a:latin typeface="Book Antiqua"/>
                <a:cs typeface="Book Antiqua"/>
              </a:rPr>
              <a:t>Developer</a:t>
            </a:r>
            <a:endParaRPr sz="3000">
              <a:latin typeface="Book Antiqua"/>
              <a:cs typeface="Book Antiqu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045817" y="4032481"/>
            <a:ext cx="4335145" cy="140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8105">
              <a:lnSpc>
                <a:spcPct val="100000"/>
              </a:lnSpc>
              <a:spcBef>
                <a:spcPts val="100"/>
              </a:spcBef>
            </a:pPr>
            <a:r>
              <a:rPr dirty="0" sz="3500" spc="125">
                <a:latin typeface="Georgia"/>
                <a:cs typeface="Georgia"/>
              </a:rPr>
              <a:t>03</a:t>
            </a:r>
            <a:endParaRPr sz="3500">
              <a:latin typeface="Georgia"/>
              <a:cs typeface="Georgia"/>
            </a:endParaRPr>
          </a:p>
          <a:p>
            <a:pPr marL="12700" marR="5080">
              <a:lnSpc>
                <a:spcPts val="3000"/>
              </a:lnSpc>
              <a:spcBef>
                <a:spcPts val="700"/>
              </a:spcBef>
            </a:pPr>
            <a:r>
              <a:rPr dirty="0" sz="3000" spc="210">
                <a:latin typeface="Book Antiqua"/>
                <a:cs typeface="Book Antiqua"/>
              </a:rPr>
              <a:t>Personal</a:t>
            </a:r>
            <a:r>
              <a:rPr dirty="0" sz="3000" spc="125">
                <a:latin typeface="Book Antiqua"/>
                <a:cs typeface="Book Antiqua"/>
              </a:rPr>
              <a:t> </a:t>
            </a:r>
            <a:r>
              <a:rPr dirty="0" sz="3000" spc="225">
                <a:latin typeface="Book Antiqua"/>
                <a:cs typeface="Book Antiqua"/>
              </a:rPr>
              <a:t>Growth</a:t>
            </a:r>
            <a:r>
              <a:rPr dirty="0" sz="3000" spc="130">
                <a:latin typeface="Book Antiqua"/>
                <a:cs typeface="Book Antiqua"/>
              </a:rPr>
              <a:t> </a:t>
            </a:r>
            <a:r>
              <a:rPr dirty="0" sz="3000" spc="190">
                <a:latin typeface="Book Antiqua"/>
                <a:cs typeface="Book Antiqua"/>
              </a:rPr>
              <a:t>and </a:t>
            </a:r>
            <a:r>
              <a:rPr dirty="0" sz="3000" spc="195">
                <a:latin typeface="Book Antiqua"/>
                <a:cs typeface="Book Antiqua"/>
              </a:rPr>
              <a:t>Challenges</a:t>
            </a:r>
            <a:r>
              <a:rPr dirty="0" sz="3000" spc="145">
                <a:latin typeface="Book Antiqua"/>
                <a:cs typeface="Book Antiqua"/>
              </a:rPr>
              <a:t> </a:t>
            </a:r>
            <a:r>
              <a:rPr dirty="0" sz="3000" spc="300">
                <a:latin typeface="Book Antiqua"/>
                <a:cs typeface="Book Antiqua"/>
              </a:rPr>
              <a:t>Overcome</a:t>
            </a:r>
            <a:endParaRPr sz="3000">
              <a:latin typeface="Book Antiqua"/>
              <a:cs typeface="Book Antiqu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294620" y="6267305"/>
            <a:ext cx="4685030" cy="2301240"/>
          </a:xfrm>
          <a:prstGeom prst="rect">
            <a:avLst/>
          </a:prstGeom>
        </p:spPr>
        <p:txBody>
          <a:bodyPr wrap="square" lIns="0" tIns="294005" rIns="0" bIns="0" rtlCol="0" vert="horz">
            <a:spAutoFit/>
          </a:bodyPr>
          <a:lstStyle/>
          <a:p>
            <a:pPr marL="1209675">
              <a:lnSpc>
                <a:spcPct val="100000"/>
              </a:lnSpc>
              <a:spcBef>
                <a:spcPts val="2315"/>
              </a:spcBef>
            </a:pPr>
            <a:r>
              <a:rPr dirty="0" sz="3500" spc="125">
                <a:latin typeface="Georgia"/>
                <a:cs typeface="Georgia"/>
              </a:rPr>
              <a:t>04</a:t>
            </a:r>
            <a:endParaRPr sz="3500">
              <a:latin typeface="Georgia"/>
              <a:cs typeface="Georgia"/>
            </a:endParaRPr>
          </a:p>
          <a:p>
            <a:pPr marL="12700" marR="5080">
              <a:lnSpc>
                <a:spcPts val="3000"/>
              </a:lnSpc>
              <a:spcBef>
                <a:spcPts val="2500"/>
              </a:spcBef>
            </a:pPr>
            <a:r>
              <a:rPr dirty="0" sz="3000" spc="270">
                <a:latin typeface="Book Antiqua"/>
                <a:cs typeface="Book Antiqua"/>
              </a:rPr>
              <a:t>Importance</a:t>
            </a:r>
            <a:r>
              <a:rPr dirty="0" sz="3000" spc="120">
                <a:latin typeface="Book Antiqua"/>
                <a:cs typeface="Book Antiqua"/>
              </a:rPr>
              <a:t> </a:t>
            </a:r>
            <a:r>
              <a:rPr dirty="0" sz="3000" spc="270">
                <a:latin typeface="Book Antiqua"/>
                <a:cs typeface="Book Antiqua"/>
              </a:rPr>
              <a:t>of</a:t>
            </a:r>
            <a:r>
              <a:rPr dirty="0" sz="3000" spc="120">
                <a:latin typeface="Book Antiqua"/>
                <a:cs typeface="Book Antiqua"/>
              </a:rPr>
              <a:t> </a:t>
            </a:r>
            <a:r>
              <a:rPr dirty="0" sz="3000" spc="210">
                <a:latin typeface="Book Antiqua"/>
                <a:cs typeface="Book Antiqua"/>
              </a:rPr>
              <a:t>Effective </a:t>
            </a:r>
            <a:r>
              <a:rPr dirty="0" sz="3000" spc="280">
                <a:latin typeface="Book Antiqua"/>
                <a:cs typeface="Book Antiqua"/>
              </a:rPr>
              <a:t>Communication</a:t>
            </a:r>
            <a:r>
              <a:rPr dirty="0" sz="3000" spc="145">
                <a:latin typeface="Book Antiqua"/>
                <a:cs typeface="Book Antiqua"/>
              </a:rPr>
              <a:t> </a:t>
            </a:r>
            <a:r>
              <a:rPr dirty="0" sz="3000" spc="190">
                <a:latin typeface="Book Antiqua"/>
                <a:cs typeface="Book Antiqua"/>
              </a:rPr>
              <a:t>and </a:t>
            </a:r>
            <a:r>
              <a:rPr dirty="0" sz="3000" spc="120">
                <a:latin typeface="Book Antiqua"/>
                <a:cs typeface="Book Antiqua"/>
              </a:rPr>
              <a:t>Agile</a:t>
            </a:r>
            <a:r>
              <a:rPr dirty="0" sz="3000" spc="125">
                <a:latin typeface="Book Antiqua"/>
                <a:cs typeface="Book Antiqua"/>
              </a:rPr>
              <a:t> </a:t>
            </a:r>
            <a:r>
              <a:rPr dirty="0" sz="3000" spc="215">
                <a:latin typeface="Book Antiqua"/>
                <a:cs typeface="Book Antiqua"/>
              </a:rPr>
              <a:t>Methodologies</a:t>
            </a:r>
            <a:endParaRPr sz="300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5D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39364" y="0"/>
            <a:ext cx="5648633" cy="51308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4417" y="6157173"/>
            <a:ext cx="4237836" cy="4129302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-1375" y="0"/>
            <a:ext cx="6355715" cy="3335654"/>
          </a:xfrm>
          <a:custGeom>
            <a:avLst/>
            <a:gdLst/>
            <a:ahLst/>
            <a:cxnLst/>
            <a:rect l="l" t="t" r="r" b="b"/>
            <a:pathLst>
              <a:path w="6355715" h="3335654">
                <a:moveTo>
                  <a:pt x="6355279" y="1137239"/>
                </a:moveTo>
                <a:lnTo>
                  <a:pt x="6307628" y="1160548"/>
                </a:lnTo>
                <a:lnTo>
                  <a:pt x="6258586" y="1172660"/>
                </a:lnTo>
                <a:lnTo>
                  <a:pt x="6210740" y="1181096"/>
                </a:lnTo>
                <a:lnTo>
                  <a:pt x="6164074" y="1185851"/>
                </a:lnTo>
                <a:lnTo>
                  <a:pt x="6118567" y="1186920"/>
                </a:lnTo>
                <a:lnTo>
                  <a:pt x="6074202" y="1184297"/>
                </a:lnTo>
                <a:lnTo>
                  <a:pt x="6030961" y="1177978"/>
                </a:lnTo>
                <a:lnTo>
                  <a:pt x="5988824" y="1167957"/>
                </a:lnTo>
                <a:lnTo>
                  <a:pt x="5947775" y="1154228"/>
                </a:lnTo>
                <a:lnTo>
                  <a:pt x="5907794" y="1136787"/>
                </a:lnTo>
                <a:lnTo>
                  <a:pt x="5868864" y="1115628"/>
                </a:lnTo>
                <a:lnTo>
                  <a:pt x="5830966" y="1090746"/>
                </a:lnTo>
                <a:lnTo>
                  <a:pt x="5794081" y="1062136"/>
                </a:lnTo>
                <a:lnTo>
                  <a:pt x="5758192" y="1029792"/>
                </a:lnTo>
                <a:lnTo>
                  <a:pt x="5723280" y="993710"/>
                </a:lnTo>
                <a:lnTo>
                  <a:pt x="5689327" y="953884"/>
                </a:lnTo>
                <a:lnTo>
                  <a:pt x="5662078" y="918318"/>
                </a:lnTo>
                <a:lnTo>
                  <a:pt x="5635734" y="880757"/>
                </a:lnTo>
                <a:lnTo>
                  <a:pt x="5610241" y="841338"/>
                </a:lnTo>
                <a:lnTo>
                  <a:pt x="5585548" y="800199"/>
                </a:lnTo>
                <a:lnTo>
                  <a:pt x="5561604" y="757477"/>
                </a:lnTo>
                <a:lnTo>
                  <a:pt x="5538357" y="713310"/>
                </a:lnTo>
                <a:lnTo>
                  <a:pt x="5515755" y="667836"/>
                </a:lnTo>
                <a:lnTo>
                  <a:pt x="5493747" y="621190"/>
                </a:lnTo>
                <a:lnTo>
                  <a:pt x="5472280" y="573512"/>
                </a:lnTo>
                <a:lnTo>
                  <a:pt x="5451302" y="524938"/>
                </a:lnTo>
                <a:lnTo>
                  <a:pt x="5430763" y="475606"/>
                </a:lnTo>
                <a:lnTo>
                  <a:pt x="5410610" y="425653"/>
                </a:lnTo>
                <a:lnTo>
                  <a:pt x="5390792" y="375218"/>
                </a:lnTo>
                <a:lnTo>
                  <a:pt x="5249344" y="0"/>
                </a:lnTo>
                <a:lnTo>
                  <a:pt x="5276543" y="0"/>
                </a:lnTo>
                <a:lnTo>
                  <a:pt x="5414066" y="365001"/>
                </a:lnTo>
                <a:lnTo>
                  <a:pt x="5433735" y="415083"/>
                </a:lnTo>
                <a:lnTo>
                  <a:pt x="5453727" y="464673"/>
                </a:lnTo>
                <a:lnTo>
                  <a:pt x="5474092" y="513632"/>
                </a:lnTo>
                <a:lnTo>
                  <a:pt x="5494879" y="561822"/>
                </a:lnTo>
                <a:lnTo>
                  <a:pt x="5516138" y="609103"/>
                </a:lnTo>
                <a:lnTo>
                  <a:pt x="5537917" y="655337"/>
                </a:lnTo>
                <a:lnTo>
                  <a:pt x="5560268" y="700385"/>
                </a:lnTo>
                <a:lnTo>
                  <a:pt x="5583238" y="744108"/>
                </a:lnTo>
                <a:lnTo>
                  <a:pt x="5606878" y="786367"/>
                </a:lnTo>
                <a:lnTo>
                  <a:pt x="5631238" y="827024"/>
                </a:lnTo>
                <a:lnTo>
                  <a:pt x="5656366" y="865938"/>
                </a:lnTo>
                <a:lnTo>
                  <a:pt x="5682313" y="902973"/>
                </a:lnTo>
                <a:lnTo>
                  <a:pt x="5709128" y="937987"/>
                </a:lnTo>
                <a:lnTo>
                  <a:pt x="5744218" y="979079"/>
                </a:lnTo>
                <a:lnTo>
                  <a:pt x="5780164" y="1015975"/>
                </a:lnTo>
                <a:lnTo>
                  <a:pt x="5817020" y="1048691"/>
                </a:lnTo>
                <a:lnTo>
                  <a:pt x="5854838" y="1077242"/>
                </a:lnTo>
                <a:lnTo>
                  <a:pt x="5893671" y="1101644"/>
                </a:lnTo>
                <a:lnTo>
                  <a:pt x="5933574" y="1121911"/>
                </a:lnTo>
                <a:lnTo>
                  <a:pt x="5974598" y="1138059"/>
                </a:lnTo>
                <a:lnTo>
                  <a:pt x="6016798" y="1150102"/>
                </a:lnTo>
                <a:lnTo>
                  <a:pt x="6060226" y="1158057"/>
                </a:lnTo>
                <a:lnTo>
                  <a:pt x="6104937" y="1161938"/>
                </a:lnTo>
                <a:lnTo>
                  <a:pt x="6150982" y="1161761"/>
                </a:lnTo>
                <a:lnTo>
                  <a:pt x="6198416" y="1157540"/>
                </a:lnTo>
                <a:lnTo>
                  <a:pt x="6247291" y="1149291"/>
                </a:lnTo>
                <a:lnTo>
                  <a:pt x="6297660" y="1137029"/>
                </a:lnTo>
                <a:lnTo>
                  <a:pt x="6349578" y="1120770"/>
                </a:lnTo>
                <a:lnTo>
                  <a:pt x="6355279" y="1137239"/>
                </a:lnTo>
                <a:close/>
              </a:path>
              <a:path w="6355715" h="3335654">
                <a:moveTo>
                  <a:pt x="687693" y="2041619"/>
                </a:moveTo>
                <a:lnTo>
                  <a:pt x="694774" y="2185002"/>
                </a:lnTo>
                <a:lnTo>
                  <a:pt x="623283" y="2539696"/>
                </a:lnTo>
                <a:lnTo>
                  <a:pt x="600271" y="2588689"/>
                </a:lnTo>
                <a:lnTo>
                  <a:pt x="579499" y="2683026"/>
                </a:lnTo>
                <a:lnTo>
                  <a:pt x="556363" y="2729489"/>
                </a:lnTo>
                <a:lnTo>
                  <a:pt x="533178" y="2774975"/>
                </a:lnTo>
                <a:lnTo>
                  <a:pt x="522627" y="2818790"/>
                </a:lnTo>
                <a:lnTo>
                  <a:pt x="499336" y="2862120"/>
                </a:lnTo>
                <a:lnTo>
                  <a:pt x="475986" y="2904273"/>
                </a:lnTo>
                <a:lnTo>
                  <a:pt x="452576" y="2945180"/>
                </a:lnTo>
                <a:lnTo>
                  <a:pt x="429242" y="2987658"/>
                </a:lnTo>
                <a:lnTo>
                  <a:pt x="393117" y="3028576"/>
                </a:lnTo>
                <a:lnTo>
                  <a:pt x="369569" y="3066710"/>
                </a:lnTo>
                <a:lnTo>
                  <a:pt x="333232" y="3103341"/>
                </a:lnTo>
                <a:lnTo>
                  <a:pt x="296791" y="3137872"/>
                </a:lnTo>
                <a:lnTo>
                  <a:pt x="272932" y="3169705"/>
                </a:lnTo>
                <a:lnTo>
                  <a:pt x="236287" y="3200121"/>
                </a:lnTo>
                <a:lnTo>
                  <a:pt x="186859" y="3229148"/>
                </a:lnTo>
                <a:lnTo>
                  <a:pt x="150017" y="3255563"/>
                </a:lnTo>
                <a:lnTo>
                  <a:pt x="113078" y="3280020"/>
                </a:lnTo>
                <a:lnTo>
                  <a:pt x="63360" y="3303173"/>
                </a:lnTo>
                <a:lnTo>
                  <a:pt x="26126" y="3321647"/>
                </a:lnTo>
                <a:lnTo>
                  <a:pt x="1375" y="3335424"/>
                </a:lnTo>
                <a:lnTo>
                  <a:pt x="0" y="3307566"/>
                </a:lnTo>
                <a:lnTo>
                  <a:pt x="49734" y="3284731"/>
                </a:lnTo>
                <a:lnTo>
                  <a:pt x="86933" y="3265552"/>
                </a:lnTo>
                <a:lnTo>
                  <a:pt x="124066" y="3245039"/>
                </a:lnTo>
                <a:lnTo>
                  <a:pt x="148451" y="3223855"/>
                </a:lnTo>
                <a:lnTo>
                  <a:pt x="185458" y="3200783"/>
                </a:lnTo>
                <a:lnTo>
                  <a:pt x="222405" y="3176483"/>
                </a:lnTo>
                <a:lnTo>
                  <a:pt x="246608" y="3151619"/>
                </a:lnTo>
                <a:lnTo>
                  <a:pt x="283438" y="3124974"/>
                </a:lnTo>
                <a:lnTo>
                  <a:pt x="331566" y="3069611"/>
                </a:lnTo>
                <a:lnTo>
                  <a:pt x="379487" y="3010054"/>
                </a:lnTo>
                <a:lnTo>
                  <a:pt x="403374" y="2978791"/>
                </a:lnTo>
                <a:lnTo>
                  <a:pt x="427214" y="2946587"/>
                </a:lnTo>
                <a:lnTo>
                  <a:pt x="438325" y="2914103"/>
                </a:lnTo>
                <a:lnTo>
                  <a:pt x="462078" y="2880122"/>
                </a:lnTo>
                <a:lnTo>
                  <a:pt x="473105" y="2845932"/>
                </a:lnTo>
                <a:lnTo>
                  <a:pt x="496777" y="2810317"/>
                </a:lnTo>
                <a:lnTo>
                  <a:pt x="507727" y="2774564"/>
                </a:lnTo>
                <a:lnTo>
                  <a:pt x="531325" y="2737456"/>
                </a:lnTo>
                <a:lnTo>
                  <a:pt x="563869" y="2624000"/>
                </a:lnTo>
                <a:lnTo>
                  <a:pt x="617553" y="2423666"/>
                </a:lnTo>
                <a:lnTo>
                  <a:pt x="649507" y="2298287"/>
                </a:lnTo>
                <a:lnTo>
                  <a:pt x="647442" y="2256472"/>
                </a:lnTo>
                <a:lnTo>
                  <a:pt x="679229" y="2127696"/>
                </a:lnTo>
                <a:lnTo>
                  <a:pt x="677122" y="2085032"/>
                </a:lnTo>
                <a:lnTo>
                  <a:pt x="687693" y="2041619"/>
                </a:lnTo>
                <a:close/>
              </a:path>
              <a:path w="6355715" h="3335654">
                <a:moveTo>
                  <a:pt x="3905629" y="459"/>
                </a:moveTo>
                <a:lnTo>
                  <a:pt x="3864259" y="192646"/>
                </a:lnTo>
                <a:lnTo>
                  <a:pt x="3841192" y="240519"/>
                </a:lnTo>
                <a:lnTo>
                  <a:pt x="3820285" y="332130"/>
                </a:lnTo>
                <a:lnTo>
                  <a:pt x="3797059" y="376771"/>
                </a:lnTo>
                <a:lnTo>
                  <a:pt x="3786447" y="419359"/>
                </a:lnTo>
                <a:lnTo>
                  <a:pt x="3763071" y="460973"/>
                </a:lnTo>
                <a:lnTo>
                  <a:pt x="3739607" y="500812"/>
                </a:lnTo>
                <a:lnTo>
                  <a:pt x="3716047" y="538701"/>
                </a:lnTo>
                <a:lnTo>
                  <a:pt x="3692383" y="574467"/>
                </a:lnTo>
                <a:lnTo>
                  <a:pt x="3668605" y="607934"/>
                </a:lnTo>
                <a:lnTo>
                  <a:pt x="3632020" y="639555"/>
                </a:lnTo>
                <a:lnTo>
                  <a:pt x="3607989" y="667902"/>
                </a:lnTo>
                <a:lnTo>
                  <a:pt x="3571134" y="694054"/>
                </a:lnTo>
                <a:lnTo>
                  <a:pt x="3534131" y="717210"/>
                </a:lnTo>
                <a:lnTo>
                  <a:pt x="3496972" y="737196"/>
                </a:lnTo>
                <a:lnTo>
                  <a:pt x="3446962" y="754463"/>
                </a:lnTo>
                <a:lnTo>
                  <a:pt x="3396780" y="768211"/>
                </a:lnTo>
                <a:lnTo>
                  <a:pt x="3359099" y="777639"/>
                </a:lnTo>
                <a:lnTo>
                  <a:pt x="3308545" y="783872"/>
                </a:lnTo>
                <a:lnTo>
                  <a:pt x="3257875" y="787773"/>
                </a:lnTo>
                <a:lnTo>
                  <a:pt x="3219782" y="788854"/>
                </a:lnTo>
                <a:lnTo>
                  <a:pt x="3168903" y="788507"/>
                </a:lnTo>
                <a:lnTo>
                  <a:pt x="3117930" y="786245"/>
                </a:lnTo>
                <a:lnTo>
                  <a:pt x="3079553" y="781580"/>
                </a:lnTo>
                <a:lnTo>
                  <a:pt x="3028411" y="775903"/>
                </a:lnTo>
                <a:lnTo>
                  <a:pt x="2977194" y="768727"/>
                </a:lnTo>
                <a:lnTo>
                  <a:pt x="2938595" y="759564"/>
                </a:lnTo>
                <a:lnTo>
                  <a:pt x="2887252" y="749806"/>
                </a:lnTo>
                <a:lnTo>
                  <a:pt x="2835854" y="738966"/>
                </a:lnTo>
                <a:lnTo>
                  <a:pt x="2784410" y="727181"/>
                </a:lnTo>
                <a:lnTo>
                  <a:pt x="2732927" y="714592"/>
                </a:lnTo>
                <a:lnTo>
                  <a:pt x="2681410" y="701336"/>
                </a:lnTo>
                <a:lnTo>
                  <a:pt x="2629868" y="687553"/>
                </a:lnTo>
                <a:lnTo>
                  <a:pt x="2578306" y="673382"/>
                </a:lnTo>
                <a:lnTo>
                  <a:pt x="2487879" y="644659"/>
                </a:lnTo>
                <a:lnTo>
                  <a:pt x="2436344" y="631034"/>
                </a:lnTo>
                <a:lnTo>
                  <a:pt x="2384818" y="617581"/>
                </a:lnTo>
                <a:lnTo>
                  <a:pt x="2333306" y="604422"/>
                </a:lnTo>
                <a:lnTo>
                  <a:pt x="2281815" y="591679"/>
                </a:lnTo>
                <a:lnTo>
                  <a:pt x="2230350" y="579477"/>
                </a:lnTo>
                <a:lnTo>
                  <a:pt x="2178919" y="567936"/>
                </a:lnTo>
                <a:lnTo>
                  <a:pt x="2140210" y="556554"/>
                </a:lnTo>
                <a:lnTo>
                  <a:pt x="2088862" y="546706"/>
                </a:lnTo>
                <a:lnTo>
                  <a:pt x="2037564" y="537888"/>
                </a:lnTo>
                <a:lnTo>
                  <a:pt x="1986324" y="530222"/>
                </a:lnTo>
                <a:lnTo>
                  <a:pt x="1935146" y="523831"/>
                </a:lnTo>
                <a:lnTo>
                  <a:pt x="1884038" y="518838"/>
                </a:lnTo>
                <a:lnTo>
                  <a:pt x="1833004" y="515365"/>
                </a:lnTo>
                <a:lnTo>
                  <a:pt x="1782052" y="513536"/>
                </a:lnTo>
                <a:lnTo>
                  <a:pt x="1718485" y="513747"/>
                </a:lnTo>
                <a:lnTo>
                  <a:pt x="1667711" y="515519"/>
                </a:lnTo>
                <a:lnTo>
                  <a:pt x="1617042" y="519428"/>
                </a:lnTo>
                <a:lnTo>
                  <a:pt x="1566476" y="525427"/>
                </a:lnTo>
                <a:lnTo>
                  <a:pt x="1516012" y="533468"/>
                </a:lnTo>
                <a:lnTo>
                  <a:pt x="1465645" y="543503"/>
                </a:lnTo>
                <a:lnTo>
                  <a:pt x="1428060" y="554858"/>
                </a:lnTo>
                <a:lnTo>
                  <a:pt x="1377883" y="568737"/>
                </a:lnTo>
                <a:lnTo>
                  <a:pt x="1340482" y="583839"/>
                </a:lnTo>
                <a:lnTo>
                  <a:pt x="1303171" y="600743"/>
                </a:lnTo>
                <a:lnTo>
                  <a:pt x="1265946" y="619400"/>
                </a:lnTo>
                <a:lnTo>
                  <a:pt x="1228805" y="639763"/>
                </a:lnTo>
                <a:lnTo>
                  <a:pt x="1191746" y="661784"/>
                </a:lnTo>
                <a:lnTo>
                  <a:pt x="1167451" y="684788"/>
                </a:lnTo>
                <a:lnTo>
                  <a:pt x="1130549" y="709980"/>
                </a:lnTo>
                <a:lnTo>
                  <a:pt x="1082335" y="763604"/>
                </a:lnTo>
                <a:lnTo>
                  <a:pt x="1034402" y="822897"/>
                </a:lnTo>
                <a:lnTo>
                  <a:pt x="1010534" y="854550"/>
                </a:lnTo>
                <a:lnTo>
                  <a:pt x="986729" y="887476"/>
                </a:lnTo>
                <a:lnTo>
                  <a:pt x="962984" y="921627"/>
                </a:lnTo>
                <a:lnTo>
                  <a:pt x="951983" y="956330"/>
                </a:lnTo>
                <a:lnTo>
                  <a:pt x="928352" y="992788"/>
                </a:lnTo>
                <a:lnTo>
                  <a:pt x="917460" y="1029700"/>
                </a:lnTo>
                <a:lnTo>
                  <a:pt x="893934" y="1068272"/>
                </a:lnTo>
                <a:lnTo>
                  <a:pt x="872394" y="1147071"/>
                </a:lnTo>
                <a:lnTo>
                  <a:pt x="851030" y="1229426"/>
                </a:lnTo>
                <a:lnTo>
                  <a:pt x="827724" y="1272443"/>
                </a:lnTo>
                <a:lnTo>
                  <a:pt x="829823" y="1314953"/>
                </a:lnTo>
                <a:lnTo>
                  <a:pt x="819273" y="1358785"/>
                </a:lnTo>
                <a:lnTo>
                  <a:pt x="766952" y="1586720"/>
                </a:lnTo>
                <a:lnTo>
                  <a:pt x="769242" y="1633099"/>
                </a:lnTo>
                <a:lnTo>
                  <a:pt x="748505" y="1728143"/>
                </a:lnTo>
                <a:lnTo>
                  <a:pt x="750842" y="1775460"/>
                </a:lnTo>
                <a:lnTo>
                  <a:pt x="740505" y="1823619"/>
                </a:lnTo>
                <a:lnTo>
                  <a:pt x="732732" y="1923695"/>
                </a:lnTo>
                <a:lnTo>
                  <a:pt x="692229" y="2133457"/>
                </a:lnTo>
                <a:lnTo>
                  <a:pt x="685576" y="1998746"/>
                </a:lnTo>
                <a:lnTo>
                  <a:pt x="706705" y="1911626"/>
                </a:lnTo>
                <a:lnTo>
                  <a:pt x="714625" y="1814537"/>
                </a:lnTo>
                <a:lnTo>
                  <a:pt x="734760" y="1707300"/>
                </a:lnTo>
                <a:lnTo>
                  <a:pt x="732175" y="1654957"/>
                </a:lnTo>
                <a:lnTo>
                  <a:pt x="783095" y="1398654"/>
                </a:lnTo>
                <a:lnTo>
                  <a:pt x="814075" y="1253537"/>
                </a:lnTo>
                <a:lnTo>
                  <a:pt x="834948" y="1161251"/>
                </a:lnTo>
                <a:lnTo>
                  <a:pt x="858143" y="1115972"/>
                </a:lnTo>
                <a:lnTo>
                  <a:pt x="879323" y="1029902"/>
                </a:lnTo>
                <a:lnTo>
                  <a:pt x="902683" y="987961"/>
                </a:lnTo>
                <a:lnTo>
                  <a:pt x="926103" y="947233"/>
                </a:lnTo>
                <a:lnTo>
                  <a:pt x="949585" y="907771"/>
                </a:lnTo>
                <a:lnTo>
                  <a:pt x="972795" y="862800"/>
                </a:lnTo>
                <a:lnTo>
                  <a:pt x="996145" y="820674"/>
                </a:lnTo>
                <a:lnTo>
                  <a:pt x="1032319" y="780721"/>
                </a:lnTo>
                <a:lnTo>
                  <a:pt x="1055943" y="744147"/>
                </a:lnTo>
                <a:lnTo>
                  <a:pt x="1092386" y="709656"/>
                </a:lnTo>
                <a:lnTo>
                  <a:pt x="1128961" y="677827"/>
                </a:lnTo>
                <a:lnTo>
                  <a:pt x="1165665" y="648616"/>
                </a:lnTo>
                <a:lnTo>
                  <a:pt x="1215180" y="621351"/>
                </a:lnTo>
                <a:lnTo>
                  <a:pt x="1252136" y="597239"/>
                </a:lnTo>
                <a:lnTo>
                  <a:pt x="1289297" y="577282"/>
                </a:lnTo>
                <a:lnTo>
                  <a:pt x="1326563" y="559457"/>
                </a:lnTo>
                <a:lnTo>
                  <a:pt x="1376619" y="543132"/>
                </a:lnTo>
                <a:lnTo>
                  <a:pt x="1414094" y="529552"/>
                </a:lnTo>
                <a:lnTo>
                  <a:pt x="1464359" y="517459"/>
                </a:lnTo>
                <a:lnTo>
                  <a:pt x="1514728" y="507470"/>
                </a:lnTo>
                <a:lnTo>
                  <a:pt x="1565200" y="499579"/>
                </a:lnTo>
                <a:lnTo>
                  <a:pt x="1615775" y="493780"/>
                </a:lnTo>
                <a:lnTo>
                  <a:pt x="1666454" y="490065"/>
                </a:lnTo>
                <a:lnTo>
                  <a:pt x="1717235" y="488428"/>
                </a:lnTo>
                <a:lnTo>
                  <a:pt x="1780803" y="488234"/>
                </a:lnTo>
                <a:lnTo>
                  <a:pt x="1831757" y="490112"/>
                </a:lnTo>
                <a:lnTo>
                  <a:pt x="1882794" y="493641"/>
                </a:lnTo>
                <a:lnTo>
                  <a:pt x="1933905" y="498697"/>
                </a:lnTo>
                <a:lnTo>
                  <a:pt x="1985086" y="505157"/>
                </a:lnTo>
                <a:lnTo>
                  <a:pt x="2036330" y="512899"/>
                </a:lnTo>
                <a:lnTo>
                  <a:pt x="2087632" y="521798"/>
                </a:lnTo>
                <a:lnTo>
                  <a:pt x="2138984" y="531731"/>
                </a:lnTo>
                <a:lnTo>
                  <a:pt x="2190382" y="542576"/>
                </a:lnTo>
                <a:lnTo>
                  <a:pt x="2241818" y="554209"/>
                </a:lnTo>
                <a:lnTo>
                  <a:pt x="2293287" y="566508"/>
                </a:lnTo>
                <a:lnTo>
                  <a:pt x="2344783" y="579348"/>
                </a:lnTo>
                <a:lnTo>
                  <a:pt x="2396300" y="592608"/>
                </a:lnTo>
                <a:lnTo>
                  <a:pt x="2435147" y="606789"/>
                </a:lnTo>
                <a:lnTo>
                  <a:pt x="2486687" y="620516"/>
                </a:lnTo>
                <a:lnTo>
                  <a:pt x="2589847" y="649595"/>
                </a:lnTo>
                <a:lnTo>
                  <a:pt x="2641450" y="664609"/>
                </a:lnTo>
                <a:lnTo>
                  <a:pt x="2705715" y="678543"/>
                </a:lnTo>
                <a:lnTo>
                  <a:pt x="2757266" y="692486"/>
                </a:lnTo>
                <a:lnTo>
                  <a:pt x="2808778" y="705648"/>
                </a:lnTo>
                <a:lnTo>
                  <a:pt x="2860243" y="717863"/>
                </a:lnTo>
                <a:lnTo>
                  <a:pt x="2911653" y="728968"/>
                </a:lnTo>
                <a:lnTo>
                  <a:pt x="2963001" y="738797"/>
                </a:lnTo>
                <a:lnTo>
                  <a:pt x="3014277" y="747188"/>
                </a:lnTo>
                <a:lnTo>
                  <a:pt x="3065474" y="753974"/>
                </a:lnTo>
                <a:lnTo>
                  <a:pt x="3103899" y="759619"/>
                </a:lnTo>
                <a:lnTo>
                  <a:pt x="3154914" y="762704"/>
                </a:lnTo>
                <a:lnTo>
                  <a:pt x="3205824" y="763693"/>
                </a:lnTo>
                <a:lnTo>
                  <a:pt x="3256623" y="762420"/>
                </a:lnTo>
                <a:lnTo>
                  <a:pt x="3307302" y="758721"/>
                </a:lnTo>
                <a:lnTo>
                  <a:pt x="3345169" y="753058"/>
                </a:lnTo>
                <a:lnTo>
                  <a:pt x="3395531" y="742935"/>
                </a:lnTo>
                <a:lnTo>
                  <a:pt x="3445695" y="728794"/>
                </a:lnTo>
                <a:lnTo>
                  <a:pt x="3495656" y="710558"/>
                </a:lnTo>
                <a:lnTo>
                  <a:pt x="3532727" y="688781"/>
                </a:lnTo>
                <a:lnTo>
                  <a:pt x="3569588" y="662760"/>
                </a:lnTo>
                <a:lnTo>
                  <a:pt x="3606237" y="632422"/>
                </a:lnTo>
                <a:lnTo>
                  <a:pt x="3642668" y="597692"/>
                </a:lnTo>
                <a:lnTo>
                  <a:pt x="3666194" y="559121"/>
                </a:lnTo>
                <a:lnTo>
                  <a:pt x="3702180" y="515383"/>
                </a:lnTo>
                <a:lnTo>
                  <a:pt x="3725254" y="467655"/>
                </a:lnTo>
                <a:lnTo>
                  <a:pt x="3748626" y="425950"/>
                </a:lnTo>
                <a:lnTo>
                  <a:pt x="3771901" y="382297"/>
                </a:lnTo>
                <a:lnTo>
                  <a:pt x="3782406" y="337548"/>
                </a:lnTo>
                <a:lnTo>
                  <a:pt x="3805522" y="290675"/>
                </a:lnTo>
                <a:lnTo>
                  <a:pt x="3815891" y="243157"/>
                </a:lnTo>
                <a:lnTo>
                  <a:pt x="3838893" y="193967"/>
                </a:lnTo>
                <a:lnTo>
                  <a:pt x="3869646" y="44257"/>
                </a:lnTo>
                <a:lnTo>
                  <a:pt x="3880197" y="428"/>
                </a:lnTo>
                <a:lnTo>
                  <a:pt x="3905629" y="459"/>
                </a:lnTo>
                <a:close/>
              </a:path>
            </a:pathLst>
          </a:custGeom>
          <a:solidFill>
            <a:srgbClr val="B5B1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2632390" y="7664839"/>
            <a:ext cx="5655945" cy="1744345"/>
          </a:xfrm>
          <a:custGeom>
            <a:avLst/>
            <a:gdLst/>
            <a:ahLst/>
            <a:cxnLst/>
            <a:rect l="l" t="t" r="r" b="b"/>
            <a:pathLst>
              <a:path w="5655944" h="1744345">
                <a:moveTo>
                  <a:pt x="5655609" y="791259"/>
                </a:moveTo>
                <a:lnTo>
                  <a:pt x="5627824" y="820896"/>
                </a:lnTo>
                <a:lnTo>
                  <a:pt x="5593158" y="857606"/>
                </a:lnTo>
                <a:lnTo>
                  <a:pt x="5558303" y="893987"/>
                </a:lnTo>
                <a:lnTo>
                  <a:pt x="5523216" y="929819"/>
                </a:lnTo>
                <a:lnTo>
                  <a:pt x="5487853" y="964883"/>
                </a:lnTo>
                <a:lnTo>
                  <a:pt x="5452170" y="998960"/>
                </a:lnTo>
                <a:lnTo>
                  <a:pt x="5416125" y="1031830"/>
                </a:lnTo>
                <a:lnTo>
                  <a:pt x="5379673" y="1063275"/>
                </a:lnTo>
                <a:lnTo>
                  <a:pt x="5342772" y="1093074"/>
                </a:lnTo>
                <a:lnTo>
                  <a:pt x="5305378" y="1121009"/>
                </a:lnTo>
                <a:lnTo>
                  <a:pt x="5267446" y="1146861"/>
                </a:lnTo>
                <a:lnTo>
                  <a:pt x="5228935" y="1170409"/>
                </a:lnTo>
                <a:lnTo>
                  <a:pt x="5189800" y="1191436"/>
                </a:lnTo>
                <a:lnTo>
                  <a:pt x="5149999" y="1209722"/>
                </a:lnTo>
                <a:lnTo>
                  <a:pt x="5109486" y="1225046"/>
                </a:lnTo>
                <a:lnTo>
                  <a:pt x="5068220" y="1237192"/>
                </a:lnTo>
                <a:lnTo>
                  <a:pt x="5026156" y="1245938"/>
                </a:lnTo>
                <a:lnTo>
                  <a:pt x="4983252" y="1251066"/>
                </a:lnTo>
                <a:lnTo>
                  <a:pt x="4939463" y="1252356"/>
                </a:lnTo>
                <a:lnTo>
                  <a:pt x="4894747" y="1249590"/>
                </a:lnTo>
                <a:lnTo>
                  <a:pt x="4849059" y="1242547"/>
                </a:lnTo>
                <a:lnTo>
                  <a:pt x="4802356" y="1231010"/>
                </a:lnTo>
                <a:lnTo>
                  <a:pt x="4754595" y="1214757"/>
                </a:lnTo>
                <a:lnTo>
                  <a:pt x="4712730" y="1197253"/>
                </a:lnTo>
                <a:lnTo>
                  <a:pt x="4671646" y="1177523"/>
                </a:lnTo>
                <a:lnTo>
                  <a:pt x="4631280" y="1155692"/>
                </a:lnTo>
                <a:lnTo>
                  <a:pt x="4591567" y="1131883"/>
                </a:lnTo>
                <a:lnTo>
                  <a:pt x="4552444" y="1106219"/>
                </a:lnTo>
                <a:lnTo>
                  <a:pt x="4513846" y="1078823"/>
                </a:lnTo>
                <a:lnTo>
                  <a:pt x="4475710" y="1049820"/>
                </a:lnTo>
                <a:lnTo>
                  <a:pt x="4437971" y="1019332"/>
                </a:lnTo>
                <a:lnTo>
                  <a:pt x="4400566" y="987483"/>
                </a:lnTo>
                <a:lnTo>
                  <a:pt x="4363431" y="954396"/>
                </a:lnTo>
                <a:lnTo>
                  <a:pt x="4326501" y="920195"/>
                </a:lnTo>
                <a:lnTo>
                  <a:pt x="4289713" y="885002"/>
                </a:lnTo>
                <a:lnTo>
                  <a:pt x="4253002" y="848942"/>
                </a:lnTo>
                <a:lnTo>
                  <a:pt x="4216304" y="812137"/>
                </a:lnTo>
                <a:lnTo>
                  <a:pt x="4179557" y="774712"/>
                </a:lnTo>
                <a:lnTo>
                  <a:pt x="4142695" y="736789"/>
                </a:lnTo>
                <a:lnTo>
                  <a:pt x="4070253" y="661887"/>
                </a:lnTo>
                <a:lnTo>
                  <a:pt x="4034640" y="625227"/>
                </a:lnTo>
                <a:lnTo>
                  <a:pt x="3998762" y="588624"/>
                </a:lnTo>
                <a:lnTo>
                  <a:pt x="3962567" y="552189"/>
                </a:lnTo>
                <a:lnTo>
                  <a:pt x="3926003" y="516032"/>
                </a:lnTo>
                <a:lnTo>
                  <a:pt x="3889017" y="480266"/>
                </a:lnTo>
                <a:lnTo>
                  <a:pt x="3851558" y="445001"/>
                </a:lnTo>
                <a:lnTo>
                  <a:pt x="3813573" y="410348"/>
                </a:lnTo>
                <a:lnTo>
                  <a:pt x="3775010" y="376419"/>
                </a:lnTo>
                <a:lnTo>
                  <a:pt x="3735817" y="343325"/>
                </a:lnTo>
                <a:lnTo>
                  <a:pt x="3695942" y="311176"/>
                </a:lnTo>
                <a:lnTo>
                  <a:pt x="3655332" y="280085"/>
                </a:lnTo>
                <a:lnTo>
                  <a:pt x="3613935" y="250162"/>
                </a:lnTo>
                <a:lnTo>
                  <a:pt x="3571699" y="221519"/>
                </a:lnTo>
                <a:lnTo>
                  <a:pt x="3528572" y="194267"/>
                </a:lnTo>
                <a:lnTo>
                  <a:pt x="3478513" y="165016"/>
                </a:lnTo>
                <a:lnTo>
                  <a:pt x="3429454" y="138749"/>
                </a:lnTo>
                <a:lnTo>
                  <a:pt x="3381370" y="115399"/>
                </a:lnTo>
                <a:lnTo>
                  <a:pt x="3334236" y="94898"/>
                </a:lnTo>
                <a:lnTo>
                  <a:pt x="3288027" y="77180"/>
                </a:lnTo>
                <a:lnTo>
                  <a:pt x="3242718" y="62178"/>
                </a:lnTo>
                <a:lnTo>
                  <a:pt x="3198285" y="49824"/>
                </a:lnTo>
                <a:lnTo>
                  <a:pt x="3154701" y="40052"/>
                </a:lnTo>
                <a:lnTo>
                  <a:pt x="3111943" y="32793"/>
                </a:lnTo>
                <a:lnTo>
                  <a:pt x="3069985" y="27981"/>
                </a:lnTo>
                <a:lnTo>
                  <a:pt x="3028802" y="25549"/>
                </a:lnTo>
                <a:lnTo>
                  <a:pt x="2988369" y="25430"/>
                </a:lnTo>
                <a:lnTo>
                  <a:pt x="2948661" y="27556"/>
                </a:lnTo>
                <a:lnTo>
                  <a:pt x="2909654" y="31861"/>
                </a:lnTo>
                <a:lnTo>
                  <a:pt x="2871322" y="38277"/>
                </a:lnTo>
                <a:lnTo>
                  <a:pt x="2833639" y="46737"/>
                </a:lnTo>
                <a:lnTo>
                  <a:pt x="2796582" y="57174"/>
                </a:lnTo>
                <a:lnTo>
                  <a:pt x="2760126" y="69521"/>
                </a:lnTo>
                <a:lnTo>
                  <a:pt x="2724244" y="83710"/>
                </a:lnTo>
                <a:lnTo>
                  <a:pt x="2688912" y="99675"/>
                </a:lnTo>
                <a:lnTo>
                  <a:pt x="2654106" y="117349"/>
                </a:lnTo>
                <a:lnTo>
                  <a:pt x="2619800" y="136664"/>
                </a:lnTo>
                <a:lnTo>
                  <a:pt x="2585969" y="157552"/>
                </a:lnTo>
                <a:lnTo>
                  <a:pt x="2552588" y="179948"/>
                </a:lnTo>
                <a:lnTo>
                  <a:pt x="2519633" y="203784"/>
                </a:lnTo>
                <a:lnTo>
                  <a:pt x="2487077" y="228992"/>
                </a:lnTo>
                <a:lnTo>
                  <a:pt x="2454897" y="255506"/>
                </a:lnTo>
                <a:lnTo>
                  <a:pt x="2423067" y="283258"/>
                </a:lnTo>
                <a:lnTo>
                  <a:pt x="2391562" y="312182"/>
                </a:lnTo>
                <a:lnTo>
                  <a:pt x="2360358" y="342210"/>
                </a:lnTo>
                <a:lnTo>
                  <a:pt x="2329428" y="373274"/>
                </a:lnTo>
                <a:lnTo>
                  <a:pt x="2298749" y="405309"/>
                </a:lnTo>
                <a:lnTo>
                  <a:pt x="2268295" y="438246"/>
                </a:lnTo>
                <a:lnTo>
                  <a:pt x="2238041" y="472019"/>
                </a:lnTo>
                <a:lnTo>
                  <a:pt x="2207962" y="506561"/>
                </a:lnTo>
                <a:lnTo>
                  <a:pt x="2178034" y="541803"/>
                </a:lnTo>
                <a:lnTo>
                  <a:pt x="2148231" y="577680"/>
                </a:lnTo>
                <a:lnTo>
                  <a:pt x="2118528" y="614124"/>
                </a:lnTo>
                <a:lnTo>
                  <a:pt x="2088900" y="651068"/>
                </a:lnTo>
                <a:lnTo>
                  <a:pt x="2059322" y="688444"/>
                </a:lnTo>
                <a:lnTo>
                  <a:pt x="2029770" y="726186"/>
                </a:lnTo>
                <a:lnTo>
                  <a:pt x="2000218" y="764227"/>
                </a:lnTo>
                <a:lnTo>
                  <a:pt x="1876601" y="924365"/>
                </a:lnTo>
                <a:lnTo>
                  <a:pt x="1844170" y="966046"/>
                </a:lnTo>
                <a:lnTo>
                  <a:pt x="1811550" y="1007583"/>
                </a:lnTo>
                <a:lnTo>
                  <a:pt x="1778712" y="1048885"/>
                </a:lnTo>
                <a:lnTo>
                  <a:pt x="1745624" y="1089861"/>
                </a:lnTo>
                <a:lnTo>
                  <a:pt x="1712257" y="1130420"/>
                </a:lnTo>
                <a:lnTo>
                  <a:pt x="1678582" y="1170472"/>
                </a:lnTo>
                <a:lnTo>
                  <a:pt x="1644567" y="1209924"/>
                </a:lnTo>
                <a:lnTo>
                  <a:pt x="1610184" y="1248687"/>
                </a:lnTo>
                <a:lnTo>
                  <a:pt x="1575403" y="1286669"/>
                </a:lnTo>
                <a:lnTo>
                  <a:pt x="1540193" y="1323780"/>
                </a:lnTo>
                <a:lnTo>
                  <a:pt x="1504525" y="1359927"/>
                </a:lnTo>
                <a:lnTo>
                  <a:pt x="1468368" y="1395021"/>
                </a:lnTo>
                <a:lnTo>
                  <a:pt x="1431693" y="1428971"/>
                </a:lnTo>
                <a:lnTo>
                  <a:pt x="1394470" y="1461685"/>
                </a:lnTo>
                <a:lnTo>
                  <a:pt x="1356669" y="1493073"/>
                </a:lnTo>
                <a:lnTo>
                  <a:pt x="1318259" y="1523043"/>
                </a:lnTo>
                <a:lnTo>
                  <a:pt x="1279212" y="1551504"/>
                </a:lnTo>
                <a:lnTo>
                  <a:pt x="1239497" y="1578367"/>
                </a:lnTo>
                <a:lnTo>
                  <a:pt x="1199084" y="1603538"/>
                </a:lnTo>
                <a:lnTo>
                  <a:pt x="1157944" y="1626929"/>
                </a:lnTo>
                <a:lnTo>
                  <a:pt x="1112829" y="1650029"/>
                </a:lnTo>
                <a:lnTo>
                  <a:pt x="1067543" y="1670576"/>
                </a:lnTo>
                <a:lnTo>
                  <a:pt x="1022045" y="1688578"/>
                </a:lnTo>
                <a:lnTo>
                  <a:pt x="976289" y="1704047"/>
                </a:lnTo>
                <a:lnTo>
                  <a:pt x="930234" y="1716991"/>
                </a:lnTo>
                <a:lnTo>
                  <a:pt x="883835" y="1727420"/>
                </a:lnTo>
                <a:lnTo>
                  <a:pt x="837050" y="1735345"/>
                </a:lnTo>
                <a:lnTo>
                  <a:pt x="789835" y="1740774"/>
                </a:lnTo>
                <a:lnTo>
                  <a:pt x="742147" y="1743717"/>
                </a:lnTo>
                <a:lnTo>
                  <a:pt x="693943" y="1744185"/>
                </a:lnTo>
                <a:lnTo>
                  <a:pt x="645179" y="1742187"/>
                </a:lnTo>
                <a:lnTo>
                  <a:pt x="601773" y="1738395"/>
                </a:lnTo>
                <a:lnTo>
                  <a:pt x="558060" y="1732707"/>
                </a:lnTo>
                <a:lnTo>
                  <a:pt x="514014" y="1725115"/>
                </a:lnTo>
                <a:lnTo>
                  <a:pt x="469609" y="1715608"/>
                </a:lnTo>
                <a:lnTo>
                  <a:pt x="424818" y="1704177"/>
                </a:lnTo>
                <a:lnTo>
                  <a:pt x="379616" y="1690814"/>
                </a:lnTo>
                <a:lnTo>
                  <a:pt x="333975" y="1675508"/>
                </a:lnTo>
                <a:lnTo>
                  <a:pt x="287869" y="1658250"/>
                </a:lnTo>
                <a:lnTo>
                  <a:pt x="241273" y="1639031"/>
                </a:lnTo>
                <a:lnTo>
                  <a:pt x="194158" y="1617842"/>
                </a:lnTo>
                <a:lnTo>
                  <a:pt x="146500" y="1594673"/>
                </a:lnTo>
                <a:lnTo>
                  <a:pt x="98272" y="1569514"/>
                </a:lnTo>
                <a:lnTo>
                  <a:pt x="49447" y="1542357"/>
                </a:lnTo>
                <a:lnTo>
                  <a:pt x="0" y="1513192"/>
                </a:lnTo>
                <a:lnTo>
                  <a:pt x="13164" y="1491478"/>
                </a:lnTo>
                <a:lnTo>
                  <a:pt x="66477" y="1522816"/>
                </a:lnTo>
                <a:lnTo>
                  <a:pt x="118816" y="1551624"/>
                </a:lnTo>
                <a:lnTo>
                  <a:pt x="170201" y="1577951"/>
                </a:lnTo>
                <a:lnTo>
                  <a:pt x="220649" y="1601846"/>
                </a:lnTo>
                <a:lnTo>
                  <a:pt x="270178" y="1623360"/>
                </a:lnTo>
                <a:lnTo>
                  <a:pt x="318807" y="1642541"/>
                </a:lnTo>
                <a:lnTo>
                  <a:pt x="366553" y="1659439"/>
                </a:lnTo>
                <a:lnTo>
                  <a:pt x="413434" y="1674104"/>
                </a:lnTo>
                <a:lnTo>
                  <a:pt x="459468" y="1686585"/>
                </a:lnTo>
                <a:lnTo>
                  <a:pt x="504674" y="1696932"/>
                </a:lnTo>
                <a:lnTo>
                  <a:pt x="549070" y="1705194"/>
                </a:lnTo>
                <a:lnTo>
                  <a:pt x="592673" y="1711421"/>
                </a:lnTo>
                <a:lnTo>
                  <a:pt x="635501" y="1715662"/>
                </a:lnTo>
                <a:lnTo>
                  <a:pt x="677574" y="1717967"/>
                </a:lnTo>
                <a:lnTo>
                  <a:pt x="718908" y="1718385"/>
                </a:lnTo>
                <a:lnTo>
                  <a:pt x="759522" y="1716966"/>
                </a:lnTo>
                <a:lnTo>
                  <a:pt x="799433" y="1713760"/>
                </a:lnTo>
                <a:lnTo>
                  <a:pt x="838661" y="1708815"/>
                </a:lnTo>
                <a:lnTo>
                  <a:pt x="877222" y="1702181"/>
                </a:lnTo>
                <a:lnTo>
                  <a:pt x="915136" y="1693908"/>
                </a:lnTo>
                <a:lnTo>
                  <a:pt x="952419" y="1684046"/>
                </a:lnTo>
                <a:lnTo>
                  <a:pt x="989091" y="1672644"/>
                </a:lnTo>
                <a:lnTo>
                  <a:pt x="1025169" y="1659751"/>
                </a:lnTo>
                <a:lnTo>
                  <a:pt x="1060671" y="1645416"/>
                </a:lnTo>
                <a:lnTo>
                  <a:pt x="1095615" y="1629691"/>
                </a:lnTo>
                <a:lnTo>
                  <a:pt x="1130020" y="1612623"/>
                </a:lnTo>
                <a:lnTo>
                  <a:pt x="1163902" y="1594263"/>
                </a:lnTo>
                <a:lnTo>
                  <a:pt x="1197282" y="1574660"/>
                </a:lnTo>
                <a:lnTo>
                  <a:pt x="1230176" y="1553863"/>
                </a:lnTo>
                <a:lnTo>
                  <a:pt x="1262602" y="1531922"/>
                </a:lnTo>
                <a:lnTo>
                  <a:pt x="1294579" y="1508887"/>
                </a:lnTo>
                <a:lnTo>
                  <a:pt x="1326124" y="1484807"/>
                </a:lnTo>
                <a:lnTo>
                  <a:pt x="1357256" y="1459731"/>
                </a:lnTo>
                <a:lnTo>
                  <a:pt x="1387993" y="1433710"/>
                </a:lnTo>
                <a:lnTo>
                  <a:pt x="1418353" y="1406792"/>
                </a:lnTo>
                <a:lnTo>
                  <a:pt x="1448353" y="1379027"/>
                </a:lnTo>
                <a:lnTo>
                  <a:pt x="1478013" y="1350465"/>
                </a:lnTo>
                <a:lnTo>
                  <a:pt x="1507349" y="1321155"/>
                </a:lnTo>
                <a:lnTo>
                  <a:pt x="1536380" y="1291147"/>
                </a:lnTo>
                <a:lnTo>
                  <a:pt x="1565125" y="1260490"/>
                </a:lnTo>
                <a:lnTo>
                  <a:pt x="1593600" y="1229234"/>
                </a:lnTo>
                <a:lnTo>
                  <a:pt x="1621825" y="1197427"/>
                </a:lnTo>
                <a:lnTo>
                  <a:pt x="1649816" y="1165121"/>
                </a:lnTo>
                <a:lnTo>
                  <a:pt x="1677593" y="1132364"/>
                </a:lnTo>
                <a:lnTo>
                  <a:pt x="1705174" y="1099205"/>
                </a:lnTo>
                <a:lnTo>
                  <a:pt x="1732576" y="1065695"/>
                </a:lnTo>
                <a:lnTo>
                  <a:pt x="1759817" y="1031883"/>
                </a:lnTo>
                <a:lnTo>
                  <a:pt x="1786915" y="997818"/>
                </a:lnTo>
                <a:lnTo>
                  <a:pt x="1813889" y="963550"/>
                </a:lnTo>
                <a:lnTo>
                  <a:pt x="1840757" y="929128"/>
                </a:lnTo>
                <a:lnTo>
                  <a:pt x="1987272" y="739475"/>
                </a:lnTo>
                <a:lnTo>
                  <a:pt x="2020286" y="697054"/>
                </a:lnTo>
                <a:lnTo>
                  <a:pt x="2053245" y="655112"/>
                </a:lnTo>
                <a:lnTo>
                  <a:pt x="2086191" y="613729"/>
                </a:lnTo>
                <a:lnTo>
                  <a:pt x="2119166" y="572984"/>
                </a:lnTo>
                <a:lnTo>
                  <a:pt x="2152214" y="532957"/>
                </a:lnTo>
                <a:lnTo>
                  <a:pt x="2185378" y="493727"/>
                </a:lnTo>
                <a:lnTo>
                  <a:pt x="2218700" y="455375"/>
                </a:lnTo>
                <a:lnTo>
                  <a:pt x="2252224" y="417981"/>
                </a:lnTo>
                <a:lnTo>
                  <a:pt x="2285992" y="381623"/>
                </a:lnTo>
                <a:lnTo>
                  <a:pt x="2320047" y="346381"/>
                </a:lnTo>
                <a:lnTo>
                  <a:pt x="2354433" y="312336"/>
                </a:lnTo>
                <a:lnTo>
                  <a:pt x="2389192" y="279566"/>
                </a:lnTo>
                <a:lnTo>
                  <a:pt x="2424367" y="248152"/>
                </a:lnTo>
                <a:lnTo>
                  <a:pt x="2460001" y="218173"/>
                </a:lnTo>
                <a:lnTo>
                  <a:pt x="2496137" y="189709"/>
                </a:lnTo>
                <a:lnTo>
                  <a:pt x="2532818" y="162840"/>
                </a:lnTo>
                <a:lnTo>
                  <a:pt x="2570088" y="137645"/>
                </a:lnTo>
                <a:lnTo>
                  <a:pt x="2607987" y="114204"/>
                </a:lnTo>
                <a:lnTo>
                  <a:pt x="2653953" y="88733"/>
                </a:lnTo>
                <a:lnTo>
                  <a:pt x="2699973" y="66499"/>
                </a:lnTo>
                <a:lnTo>
                  <a:pt x="2746113" y="47483"/>
                </a:lnTo>
                <a:lnTo>
                  <a:pt x="2792437" y="31669"/>
                </a:lnTo>
                <a:lnTo>
                  <a:pt x="2839011" y="19038"/>
                </a:lnTo>
                <a:lnTo>
                  <a:pt x="2885898" y="9573"/>
                </a:lnTo>
                <a:lnTo>
                  <a:pt x="2933164" y="3257"/>
                </a:lnTo>
                <a:lnTo>
                  <a:pt x="2980874" y="71"/>
                </a:lnTo>
                <a:lnTo>
                  <a:pt x="3029092" y="0"/>
                </a:lnTo>
                <a:lnTo>
                  <a:pt x="3073482" y="2629"/>
                </a:lnTo>
                <a:lnTo>
                  <a:pt x="3118187" y="7826"/>
                </a:lnTo>
                <a:lnTo>
                  <a:pt x="3163248" y="15606"/>
                </a:lnTo>
                <a:lnTo>
                  <a:pt x="3208710" y="25984"/>
                </a:lnTo>
                <a:lnTo>
                  <a:pt x="3254615" y="38973"/>
                </a:lnTo>
                <a:lnTo>
                  <a:pt x="3301006" y="54589"/>
                </a:lnTo>
                <a:lnTo>
                  <a:pt x="3347927" y="72846"/>
                </a:lnTo>
                <a:lnTo>
                  <a:pt x="3395421" y="93759"/>
                </a:lnTo>
                <a:lnTo>
                  <a:pt x="3443531" y="117341"/>
                </a:lnTo>
                <a:lnTo>
                  <a:pt x="3492299" y="143608"/>
                </a:lnTo>
                <a:lnTo>
                  <a:pt x="3541770" y="172575"/>
                </a:lnTo>
                <a:lnTo>
                  <a:pt x="3585434" y="200160"/>
                </a:lnTo>
                <a:lnTo>
                  <a:pt x="3628165" y="229124"/>
                </a:lnTo>
                <a:lnTo>
                  <a:pt x="3670020" y="259355"/>
                </a:lnTo>
                <a:lnTo>
                  <a:pt x="3711053" y="290744"/>
                </a:lnTo>
                <a:lnTo>
                  <a:pt x="3751319" y="323180"/>
                </a:lnTo>
                <a:lnTo>
                  <a:pt x="3790873" y="356552"/>
                </a:lnTo>
                <a:lnTo>
                  <a:pt x="3829771" y="390751"/>
                </a:lnTo>
                <a:lnTo>
                  <a:pt x="3868066" y="425666"/>
                </a:lnTo>
                <a:lnTo>
                  <a:pt x="3905816" y="461186"/>
                </a:lnTo>
                <a:lnTo>
                  <a:pt x="3943073" y="497202"/>
                </a:lnTo>
                <a:lnTo>
                  <a:pt x="3979894" y="533602"/>
                </a:lnTo>
                <a:lnTo>
                  <a:pt x="4016333" y="570277"/>
                </a:lnTo>
                <a:lnTo>
                  <a:pt x="4052446" y="607116"/>
                </a:lnTo>
                <a:lnTo>
                  <a:pt x="4162888" y="721139"/>
                </a:lnTo>
                <a:lnTo>
                  <a:pt x="4201663" y="761004"/>
                </a:lnTo>
                <a:lnTo>
                  <a:pt x="4240311" y="800292"/>
                </a:lnTo>
                <a:lnTo>
                  <a:pt x="4278903" y="838854"/>
                </a:lnTo>
                <a:lnTo>
                  <a:pt x="4317511" y="876543"/>
                </a:lnTo>
                <a:lnTo>
                  <a:pt x="4356206" y="913211"/>
                </a:lnTo>
                <a:lnTo>
                  <a:pt x="4395061" y="948708"/>
                </a:lnTo>
                <a:lnTo>
                  <a:pt x="4434146" y="982887"/>
                </a:lnTo>
                <a:lnTo>
                  <a:pt x="4473535" y="1015600"/>
                </a:lnTo>
                <a:lnTo>
                  <a:pt x="4513297" y="1046698"/>
                </a:lnTo>
                <a:lnTo>
                  <a:pt x="4553506" y="1076033"/>
                </a:lnTo>
                <a:lnTo>
                  <a:pt x="4594233" y="1103457"/>
                </a:lnTo>
                <a:lnTo>
                  <a:pt x="4635549" y="1128822"/>
                </a:lnTo>
                <a:lnTo>
                  <a:pt x="4677526" y="1151979"/>
                </a:lnTo>
                <a:lnTo>
                  <a:pt x="4720237" y="1172779"/>
                </a:lnTo>
                <a:lnTo>
                  <a:pt x="4763752" y="1191076"/>
                </a:lnTo>
                <a:lnTo>
                  <a:pt x="4811664" y="1207330"/>
                </a:lnTo>
                <a:lnTo>
                  <a:pt x="4859084" y="1218795"/>
                </a:lnTo>
                <a:lnTo>
                  <a:pt x="4906144" y="1225457"/>
                </a:lnTo>
                <a:lnTo>
                  <a:pt x="4952978" y="1227301"/>
                </a:lnTo>
                <a:lnTo>
                  <a:pt x="4999718" y="1224310"/>
                </a:lnTo>
                <a:lnTo>
                  <a:pt x="5046496" y="1216470"/>
                </a:lnTo>
                <a:lnTo>
                  <a:pt x="5093446" y="1203765"/>
                </a:lnTo>
                <a:lnTo>
                  <a:pt x="5140700" y="1186180"/>
                </a:lnTo>
                <a:lnTo>
                  <a:pt x="5188390" y="1163699"/>
                </a:lnTo>
                <a:lnTo>
                  <a:pt x="5236649" y="1136308"/>
                </a:lnTo>
                <a:lnTo>
                  <a:pt x="5275630" y="1110898"/>
                </a:lnTo>
                <a:lnTo>
                  <a:pt x="5314144" y="1083049"/>
                </a:lnTo>
                <a:lnTo>
                  <a:pt x="5352214" y="1053028"/>
                </a:lnTo>
                <a:lnTo>
                  <a:pt x="5389866" y="1021100"/>
                </a:lnTo>
                <a:lnTo>
                  <a:pt x="5427124" y="987535"/>
                </a:lnTo>
                <a:lnTo>
                  <a:pt x="5464014" y="952600"/>
                </a:lnTo>
                <a:lnTo>
                  <a:pt x="5500561" y="916561"/>
                </a:lnTo>
                <a:lnTo>
                  <a:pt x="5536788" y="879686"/>
                </a:lnTo>
                <a:lnTo>
                  <a:pt x="5572722" y="842242"/>
                </a:lnTo>
                <a:lnTo>
                  <a:pt x="5608388" y="804497"/>
                </a:lnTo>
                <a:lnTo>
                  <a:pt x="5655609" y="754134"/>
                </a:lnTo>
                <a:lnTo>
                  <a:pt x="5655609" y="791259"/>
                </a:lnTo>
                <a:close/>
              </a:path>
            </a:pathLst>
          </a:custGeom>
          <a:solidFill>
            <a:srgbClr val="B5B1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594100">
              <a:lnSpc>
                <a:spcPct val="100000"/>
              </a:lnSpc>
              <a:spcBef>
                <a:spcPts val="110"/>
              </a:spcBef>
            </a:pPr>
            <a:r>
              <a:rPr dirty="0" sz="9050" spc="140">
                <a:solidFill>
                  <a:srgbClr val="000000"/>
                </a:solidFill>
                <a:latin typeface="Georgia"/>
                <a:cs typeface="Georgia"/>
              </a:rPr>
              <a:t>PROBLEM</a:t>
            </a:r>
            <a:endParaRPr sz="9050">
              <a:latin typeface="Georgia"/>
              <a:cs typeface="Georg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40917" y="4032481"/>
            <a:ext cx="3813810" cy="140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z="3500" spc="35">
                <a:latin typeface="Georgia"/>
                <a:cs typeface="Georgia"/>
              </a:rPr>
              <a:t>01</a:t>
            </a:r>
            <a:endParaRPr sz="3500">
              <a:latin typeface="Georgia"/>
              <a:cs typeface="Georgia"/>
            </a:endParaRPr>
          </a:p>
          <a:p>
            <a:pPr marL="12700" marR="5080">
              <a:lnSpc>
                <a:spcPts val="3000"/>
              </a:lnSpc>
              <a:spcBef>
                <a:spcPts val="700"/>
              </a:spcBef>
            </a:pPr>
            <a:r>
              <a:rPr dirty="0" sz="3000" spc="229">
                <a:latin typeface="Book Antiqua"/>
                <a:cs typeface="Book Antiqua"/>
              </a:rPr>
              <a:t>Respect</a:t>
            </a:r>
            <a:r>
              <a:rPr dirty="0" sz="3000" spc="130">
                <a:latin typeface="Book Antiqua"/>
                <a:cs typeface="Book Antiqua"/>
              </a:rPr>
              <a:t> </a:t>
            </a:r>
            <a:r>
              <a:rPr dirty="0" sz="3000" spc="254">
                <a:latin typeface="Book Antiqua"/>
                <a:cs typeface="Book Antiqua"/>
              </a:rPr>
              <a:t>for</a:t>
            </a:r>
            <a:r>
              <a:rPr dirty="0" sz="3000" spc="130">
                <a:latin typeface="Book Antiqua"/>
                <a:cs typeface="Book Antiqua"/>
              </a:rPr>
              <a:t> </a:t>
            </a:r>
            <a:r>
              <a:rPr dirty="0" sz="3000" spc="185">
                <a:latin typeface="Book Antiqua"/>
                <a:cs typeface="Book Antiqua"/>
              </a:rPr>
              <a:t>Privacy </a:t>
            </a:r>
            <a:r>
              <a:rPr dirty="0" sz="3000" spc="180">
                <a:latin typeface="Book Antiqua"/>
                <a:cs typeface="Book Antiqua"/>
              </a:rPr>
              <a:t>Policies</a:t>
            </a:r>
            <a:endParaRPr sz="3000">
              <a:latin typeface="Book Antiqua"/>
              <a:cs typeface="Book Antiqu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643368" y="4032481"/>
            <a:ext cx="3495675" cy="140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95">
                <a:latin typeface="Georgia"/>
                <a:cs typeface="Georgia"/>
              </a:rPr>
              <a:t>02</a:t>
            </a:r>
            <a:endParaRPr sz="3500">
              <a:latin typeface="Georgia"/>
              <a:cs typeface="Georgia"/>
            </a:endParaRPr>
          </a:p>
          <a:p>
            <a:pPr marL="12700" marR="5080">
              <a:lnSpc>
                <a:spcPts val="3000"/>
              </a:lnSpc>
              <a:spcBef>
                <a:spcPts val="700"/>
              </a:spcBef>
            </a:pPr>
            <a:r>
              <a:rPr dirty="0" sz="3000" spc="204">
                <a:latin typeface="Book Antiqua"/>
                <a:cs typeface="Book Antiqua"/>
              </a:rPr>
              <a:t>Confidentiality</a:t>
            </a:r>
            <a:r>
              <a:rPr dirty="0" sz="3000" spc="165">
                <a:latin typeface="Book Antiqua"/>
                <a:cs typeface="Book Antiqua"/>
              </a:rPr>
              <a:t> </a:t>
            </a:r>
            <a:r>
              <a:rPr dirty="0" sz="3000" spc="200">
                <a:latin typeface="Book Antiqua"/>
                <a:cs typeface="Book Antiqua"/>
              </a:rPr>
              <a:t>in </a:t>
            </a:r>
            <a:r>
              <a:rPr dirty="0" sz="3000" spc="310">
                <a:latin typeface="Book Antiqua"/>
                <a:cs typeface="Book Antiqua"/>
              </a:rPr>
              <a:t>Economic</a:t>
            </a:r>
            <a:r>
              <a:rPr dirty="0" sz="3000" spc="125">
                <a:latin typeface="Book Antiqua"/>
                <a:cs typeface="Book Antiqua"/>
              </a:rPr>
              <a:t> </a:t>
            </a:r>
            <a:r>
              <a:rPr dirty="0" sz="3000" spc="160">
                <a:latin typeface="Book Antiqua"/>
                <a:cs typeface="Book Antiqua"/>
              </a:rPr>
              <a:t>Details</a:t>
            </a:r>
            <a:endParaRPr sz="3000">
              <a:latin typeface="Book Antiqua"/>
              <a:cs typeface="Book Antiqu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045817" y="4032481"/>
            <a:ext cx="4274820" cy="140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8105">
              <a:lnSpc>
                <a:spcPct val="100000"/>
              </a:lnSpc>
              <a:spcBef>
                <a:spcPts val="100"/>
              </a:spcBef>
            </a:pPr>
            <a:r>
              <a:rPr dirty="0" sz="3500" spc="125">
                <a:latin typeface="Georgia"/>
                <a:cs typeface="Georgia"/>
              </a:rPr>
              <a:t>03</a:t>
            </a:r>
            <a:endParaRPr sz="3500">
              <a:latin typeface="Georgia"/>
              <a:cs typeface="Georgia"/>
            </a:endParaRPr>
          </a:p>
          <a:p>
            <a:pPr marL="12700" marR="5080">
              <a:lnSpc>
                <a:spcPts val="3000"/>
              </a:lnSpc>
              <a:spcBef>
                <a:spcPts val="700"/>
              </a:spcBef>
            </a:pPr>
            <a:r>
              <a:rPr dirty="0" sz="3000" spc="380">
                <a:latin typeface="Book Antiqua"/>
                <a:cs typeface="Book Antiqua"/>
              </a:rPr>
              <a:t>Time</a:t>
            </a:r>
            <a:r>
              <a:rPr dirty="0" sz="3000" spc="120">
                <a:latin typeface="Book Antiqua"/>
                <a:cs typeface="Book Antiqua"/>
              </a:rPr>
              <a:t> </a:t>
            </a:r>
            <a:r>
              <a:rPr dirty="0" sz="3000" spc="200">
                <a:latin typeface="Book Antiqua"/>
                <a:cs typeface="Book Antiqua"/>
              </a:rPr>
              <a:t>Constraints</a:t>
            </a:r>
            <a:r>
              <a:rPr dirty="0" sz="3000" spc="125">
                <a:latin typeface="Book Antiqua"/>
                <a:cs typeface="Book Antiqua"/>
              </a:rPr>
              <a:t> </a:t>
            </a:r>
            <a:r>
              <a:rPr dirty="0" sz="3000" spc="190">
                <a:latin typeface="Book Antiqua"/>
                <a:cs typeface="Book Antiqua"/>
              </a:rPr>
              <a:t>and </a:t>
            </a:r>
            <a:r>
              <a:rPr dirty="0" sz="3000" spc="240">
                <a:latin typeface="Book Antiqua"/>
                <a:cs typeface="Book Antiqua"/>
              </a:rPr>
              <a:t>Project</a:t>
            </a:r>
            <a:r>
              <a:rPr dirty="0" sz="3000" spc="120">
                <a:latin typeface="Book Antiqua"/>
                <a:cs typeface="Book Antiqua"/>
              </a:rPr>
              <a:t> </a:t>
            </a:r>
            <a:r>
              <a:rPr dirty="0" sz="3000" spc="245">
                <a:latin typeface="Book Antiqua"/>
                <a:cs typeface="Book Antiqua"/>
              </a:rPr>
              <a:t>Complexity</a:t>
            </a:r>
            <a:endParaRPr sz="300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37064" y="553203"/>
            <a:ext cx="17014190" cy="9180830"/>
            <a:chOff x="637064" y="553203"/>
            <a:chExt cx="17014190" cy="9180830"/>
          </a:xfrm>
        </p:grpSpPr>
        <p:sp>
          <p:nvSpPr>
            <p:cNvPr id="3" name="object 3" descr=""/>
            <p:cNvSpPr/>
            <p:nvPr/>
          </p:nvSpPr>
          <p:spPr>
            <a:xfrm>
              <a:off x="665576" y="581778"/>
              <a:ext cx="16957040" cy="9123680"/>
            </a:xfrm>
            <a:custGeom>
              <a:avLst/>
              <a:gdLst/>
              <a:ahLst/>
              <a:cxnLst/>
              <a:rect l="l" t="t" r="r" b="b"/>
              <a:pathLst>
                <a:path w="16957040" h="9123680">
                  <a:moveTo>
                    <a:pt x="16956846" y="9123442"/>
                  </a:moveTo>
                  <a:lnTo>
                    <a:pt x="0" y="9123442"/>
                  </a:lnTo>
                  <a:lnTo>
                    <a:pt x="0" y="0"/>
                  </a:lnTo>
                  <a:lnTo>
                    <a:pt x="16956846" y="0"/>
                  </a:lnTo>
                  <a:lnTo>
                    <a:pt x="16956846" y="91234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65639" y="581778"/>
              <a:ext cx="16957040" cy="9123680"/>
            </a:xfrm>
            <a:custGeom>
              <a:avLst/>
              <a:gdLst/>
              <a:ahLst/>
              <a:cxnLst/>
              <a:rect l="l" t="t" r="r" b="b"/>
              <a:pathLst>
                <a:path w="16957040" h="9123680">
                  <a:moveTo>
                    <a:pt x="0" y="0"/>
                  </a:moveTo>
                  <a:lnTo>
                    <a:pt x="16956602" y="0"/>
                  </a:lnTo>
                  <a:lnTo>
                    <a:pt x="16956602" y="9123312"/>
                  </a:lnTo>
                  <a:lnTo>
                    <a:pt x="0" y="9123312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31780" y="1437836"/>
              <a:ext cx="4686299" cy="741044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9937" y="5248369"/>
              <a:ext cx="123824" cy="1238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9937" y="6315169"/>
              <a:ext cx="123824" cy="1238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9937" y="6848569"/>
              <a:ext cx="123824" cy="12382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9937" y="7915369"/>
              <a:ext cx="123824" cy="12382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2631144" y="4955977"/>
            <a:ext cx="7092950" cy="3759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66725">
              <a:lnSpc>
                <a:spcPct val="122800"/>
              </a:lnSpc>
              <a:spcBef>
                <a:spcPts val="95"/>
              </a:spcBef>
            </a:pPr>
            <a:r>
              <a:rPr dirty="0" sz="2850" spc="50" b="1">
                <a:latin typeface="Century Gothic"/>
                <a:cs typeface="Century Gothic"/>
              </a:rPr>
              <a:t>Certified</a:t>
            </a:r>
            <a:r>
              <a:rPr dirty="0" sz="2850" spc="-125" b="1">
                <a:latin typeface="Century Gothic"/>
                <a:cs typeface="Century Gothic"/>
              </a:rPr>
              <a:t> </a:t>
            </a:r>
            <a:r>
              <a:rPr dirty="0" sz="2850" spc="60" b="1">
                <a:latin typeface="Century Gothic"/>
                <a:cs typeface="Century Gothic"/>
              </a:rPr>
              <a:t>Software</a:t>
            </a:r>
            <a:r>
              <a:rPr dirty="0" sz="2850" spc="-120" b="1">
                <a:latin typeface="Century Gothic"/>
                <a:cs typeface="Century Gothic"/>
              </a:rPr>
              <a:t> </a:t>
            </a:r>
            <a:r>
              <a:rPr dirty="0" sz="2850" spc="-10" b="1">
                <a:latin typeface="Century Gothic"/>
                <a:cs typeface="Century Gothic"/>
              </a:rPr>
              <a:t>Development</a:t>
            </a:r>
            <a:r>
              <a:rPr dirty="0" sz="2850" spc="-120" b="1">
                <a:latin typeface="Century Gothic"/>
                <a:cs typeface="Century Gothic"/>
              </a:rPr>
              <a:t> </a:t>
            </a:r>
            <a:r>
              <a:rPr dirty="0" sz="2850" spc="-25" b="1">
                <a:latin typeface="Century Gothic"/>
                <a:cs typeface="Century Gothic"/>
              </a:rPr>
              <a:t>Web </a:t>
            </a:r>
            <a:r>
              <a:rPr dirty="0" sz="2850" spc="-10" b="1">
                <a:latin typeface="Century Gothic"/>
                <a:cs typeface="Century Gothic"/>
              </a:rPr>
              <a:t>Development</a:t>
            </a:r>
            <a:r>
              <a:rPr dirty="0" sz="2850" spc="-175" b="1">
                <a:latin typeface="Century Gothic"/>
                <a:cs typeface="Century Gothic"/>
              </a:rPr>
              <a:t> </a:t>
            </a:r>
            <a:r>
              <a:rPr dirty="0" sz="2850" spc="-10" b="1">
                <a:latin typeface="Century Gothic"/>
                <a:cs typeface="Century Gothic"/>
              </a:rPr>
              <a:t>Company</a:t>
            </a:r>
            <a:endParaRPr sz="2850">
              <a:latin typeface="Century Gothic"/>
              <a:cs typeface="Century Gothic"/>
            </a:endParaRPr>
          </a:p>
          <a:p>
            <a:pPr marL="12700" marR="5080">
              <a:lnSpc>
                <a:spcPct val="122800"/>
              </a:lnSpc>
            </a:pPr>
            <a:r>
              <a:rPr dirty="0" sz="2850" spc="-10" b="1">
                <a:latin typeface="Century Gothic"/>
                <a:cs typeface="Century Gothic"/>
              </a:rPr>
              <a:t>Headquartered</a:t>
            </a:r>
            <a:r>
              <a:rPr dirty="0" sz="2850" spc="-70" b="1">
                <a:latin typeface="Century Gothic"/>
                <a:cs typeface="Century Gothic"/>
              </a:rPr>
              <a:t> </a:t>
            </a:r>
            <a:r>
              <a:rPr dirty="0" sz="2850" b="1">
                <a:latin typeface="Century Gothic"/>
                <a:cs typeface="Century Gothic"/>
              </a:rPr>
              <a:t>in</a:t>
            </a:r>
            <a:r>
              <a:rPr dirty="0" sz="2850" spc="-65" b="1">
                <a:latin typeface="Century Gothic"/>
                <a:cs typeface="Century Gothic"/>
              </a:rPr>
              <a:t> </a:t>
            </a:r>
            <a:r>
              <a:rPr dirty="0" sz="2850" spc="105" b="1">
                <a:latin typeface="Century Gothic"/>
                <a:cs typeface="Century Gothic"/>
              </a:rPr>
              <a:t>Prithivi</a:t>
            </a:r>
            <a:r>
              <a:rPr dirty="0" sz="2850" spc="-65" b="1">
                <a:latin typeface="Century Gothic"/>
                <a:cs typeface="Century Gothic"/>
              </a:rPr>
              <a:t> </a:t>
            </a:r>
            <a:r>
              <a:rPr dirty="0" sz="2850" b="1">
                <a:latin typeface="Century Gothic"/>
                <a:cs typeface="Century Gothic"/>
              </a:rPr>
              <a:t>Path,</a:t>
            </a:r>
            <a:r>
              <a:rPr dirty="0" sz="2850" spc="-65" b="1">
                <a:latin typeface="Century Gothic"/>
                <a:cs typeface="Century Gothic"/>
              </a:rPr>
              <a:t> </a:t>
            </a:r>
            <a:r>
              <a:rPr dirty="0" sz="2850" b="1">
                <a:latin typeface="Century Gothic"/>
                <a:cs typeface="Century Gothic"/>
              </a:rPr>
              <a:t>Dharan-</a:t>
            </a:r>
            <a:r>
              <a:rPr dirty="0" sz="2850" spc="-675" b="1">
                <a:latin typeface="Century Gothic"/>
                <a:cs typeface="Century Gothic"/>
              </a:rPr>
              <a:t>1</a:t>
            </a:r>
            <a:r>
              <a:rPr dirty="0" sz="2850" b="1">
                <a:latin typeface="Century Gothic"/>
                <a:cs typeface="Century Gothic"/>
              </a:rPr>
              <a:t> Services</a:t>
            </a:r>
            <a:r>
              <a:rPr dirty="0" sz="2850" spc="-60" b="1">
                <a:latin typeface="Century Gothic"/>
                <a:cs typeface="Century Gothic"/>
              </a:rPr>
              <a:t> </a:t>
            </a:r>
            <a:r>
              <a:rPr dirty="0" sz="2850" spc="125" b="1">
                <a:latin typeface="Century Gothic"/>
                <a:cs typeface="Century Gothic"/>
              </a:rPr>
              <a:t>to</a:t>
            </a:r>
            <a:r>
              <a:rPr dirty="0" sz="2850" spc="-60" b="1">
                <a:latin typeface="Century Gothic"/>
                <a:cs typeface="Century Gothic"/>
              </a:rPr>
              <a:t> </a:t>
            </a:r>
            <a:r>
              <a:rPr dirty="0" sz="2850" b="1">
                <a:latin typeface="Century Gothic"/>
                <a:cs typeface="Century Gothic"/>
              </a:rPr>
              <a:t>Small</a:t>
            </a:r>
            <a:r>
              <a:rPr dirty="0" sz="2850" spc="-60" b="1">
                <a:latin typeface="Century Gothic"/>
                <a:cs typeface="Century Gothic"/>
              </a:rPr>
              <a:t> </a:t>
            </a:r>
            <a:r>
              <a:rPr dirty="0" sz="2850" spc="-95" b="1">
                <a:latin typeface="Century Gothic"/>
                <a:cs typeface="Century Gothic"/>
              </a:rPr>
              <a:t>and</a:t>
            </a:r>
            <a:r>
              <a:rPr dirty="0" sz="2850" spc="-55" b="1">
                <a:latin typeface="Century Gothic"/>
                <a:cs typeface="Century Gothic"/>
              </a:rPr>
              <a:t> </a:t>
            </a:r>
            <a:r>
              <a:rPr dirty="0" sz="2850" spc="-10" b="1">
                <a:latin typeface="Century Gothic"/>
                <a:cs typeface="Century Gothic"/>
              </a:rPr>
              <a:t>Large</a:t>
            </a:r>
            <a:r>
              <a:rPr dirty="0" sz="2850" spc="-60" b="1">
                <a:latin typeface="Century Gothic"/>
                <a:cs typeface="Century Gothic"/>
              </a:rPr>
              <a:t> </a:t>
            </a:r>
            <a:r>
              <a:rPr dirty="0" sz="2850" spc="-10" b="1">
                <a:latin typeface="Century Gothic"/>
                <a:cs typeface="Century Gothic"/>
              </a:rPr>
              <a:t>Corporate </a:t>
            </a:r>
            <a:r>
              <a:rPr dirty="0" sz="2850" spc="55" b="1">
                <a:latin typeface="Century Gothic"/>
                <a:cs typeface="Century Gothic"/>
              </a:rPr>
              <a:t>Houses</a:t>
            </a:r>
            <a:r>
              <a:rPr dirty="0" sz="2850" spc="-110" b="1">
                <a:latin typeface="Century Gothic"/>
                <a:cs typeface="Century Gothic"/>
              </a:rPr>
              <a:t> </a:t>
            </a:r>
            <a:r>
              <a:rPr dirty="0" sz="2850" spc="-10" b="1">
                <a:latin typeface="Century Gothic"/>
                <a:cs typeface="Century Gothic"/>
              </a:rPr>
              <a:t>,Individuals</a:t>
            </a:r>
            <a:r>
              <a:rPr dirty="0" sz="2850" spc="-110" b="1">
                <a:latin typeface="Century Gothic"/>
                <a:cs typeface="Century Gothic"/>
              </a:rPr>
              <a:t> </a:t>
            </a:r>
            <a:r>
              <a:rPr dirty="0" sz="2850" spc="-95" b="1">
                <a:latin typeface="Century Gothic"/>
                <a:cs typeface="Century Gothic"/>
              </a:rPr>
              <a:t>and</a:t>
            </a:r>
            <a:r>
              <a:rPr dirty="0" sz="2850" spc="-110" b="1">
                <a:latin typeface="Century Gothic"/>
                <a:cs typeface="Century Gothic"/>
              </a:rPr>
              <a:t> </a:t>
            </a:r>
            <a:r>
              <a:rPr dirty="0" sz="2850" spc="50" b="1">
                <a:latin typeface="Century Gothic"/>
                <a:cs typeface="Century Gothic"/>
              </a:rPr>
              <a:t>Entrepreneur </a:t>
            </a:r>
            <a:r>
              <a:rPr dirty="0" sz="2850" b="1">
                <a:latin typeface="Century Gothic"/>
                <a:cs typeface="Century Gothic"/>
              </a:rPr>
              <a:t>Proven</a:t>
            </a:r>
            <a:r>
              <a:rPr dirty="0" sz="2850" spc="-65" b="1">
                <a:latin typeface="Century Gothic"/>
                <a:cs typeface="Century Gothic"/>
              </a:rPr>
              <a:t> </a:t>
            </a:r>
            <a:r>
              <a:rPr dirty="0" sz="2850" spc="-25" b="1">
                <a:latin typeface="Century Gothic"/>
                <a:cs typeface="Century Gothic"/>
              </a:rPr>
              <a:t>Competency</a:t>
            </a:r>
            <a:r>
              <a:rPr dirty="0" sz="2850" spc="-65" b="1">
                <a:latin typeface="Century Gothic"/>
                <a:cs typeface="Century Gothic"/>
              </a:rPr>
              <a:t> </a:t>
            </a:r>
            <a:r>
              <a:rPr dirty="0" sz="2850" b="1">
                <a:latin typeface="Century Gothic"/>
                <a:cs typeface="Century Gothic"/>
              </a:rPr>
              <a:t>in</a:t>
            </a:r>
            <a:r>
              <a:rPr dirty="0" sz="2850" spc="-65" b="1">
                <a:latin typeface="Century Gothic"/>
                <a:cs typeface="Century Gothic"/>
              </a:rPr>
              <a:t> </a:t>
            </a:r>
            <a:r>
              <a:rPr dirty="0" sz="2850" spc="-10" b="1">
                <a:latin typeface="Century Gothic"/>
                <a:cs typeface="Century Gothic"/>
              </a:rPr>
              <a:t>Technology </a:t>
            </a:r>
            <a:r>
              <a:rPr dirty="0" sz="2850" spc="60" b="1">
                <a:latin typeface="Century Gothic"/>
                <a:cs typeface="Century Gothic"/>
              </a:rPr>
              <a:t>Sector</a:t>
            </a:r>
            <a:endParaRPr sz="285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012912" y="2897695"/>
            <a:ext cx="6162675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905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dirty="0" sz="3500" spc="-585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dirty="0" sz="3500" spc="-58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3500" spc="-64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dirty="0" sz="3500" spc="-61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3500" spc="-630">
                <a:solidFill>
                  <a:srgbClr val="000000"/>
                </a:solidFill>
                <a:latin typeface="Verdana"/>
                <a:cs typeface="Verdana"/>
              </a:rPr>
              <a:t>D</a:t>
            </a:r>
            <a:r>
              <a:rPr dirty="0" sz="3500" spc="-585">
                <a:solidFill>
                  <a:srgbClr val="000000"/>
                </a:solidFill>
                <a:latin typeface="Verdana"/>
                <a:cs typeface="Verdana"/>
              </a:rPr>
              <a:t>U</a:t>
            </a:r>
            <a:r>
              <a:rPr dirty="0" sz="3500" spc="-575">
                <a:solidFill>
                  <a:srgbClr val="000000"/>
                </a:solidFill>
                <a:latin typeface="Verdana"/>
                <a:cs typeface="Verdana"/>
              </a:rPr>
              <a:t>C</a:t>
            </a:r>
            <a:r>
              <a:rPr dirty="0" sz="3500" spc="-58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3500" spc="-905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dirty="0" sz="3500" spc="-61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3500" spc="-90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dirty="0" sz="3500" spc="-58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3500" spc="-9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3500" spc="-61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3500" spc="-64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dirty="0" sz="3500" spc="-61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dirty="0" sz="3500" spc="-615">
                <a:solidFill>
                  <a:srgbClr val="000000"/>
                </a:solidFill>
                <a:latin typeface="Verdana"/>
                <a:cs typeface="Verdana"/>
              </a:rPr>
              <a:t>G</a:t>
            </a:r>
            <a:r>
              <a:rPr dirty="0" sz="3500" spc="-61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dirty="0" sz="3500" spc="-585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dirty="0" sz="3500" spc="-905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dirty="0" sz="3500" spc="-640">
                <a:solidFill>
                  <a:srgbClr val="000000"/>
                </a:solidFill>
                <a:latin typeface="Verdana"/>
                <a:cs typeface="Verdana"/>
              </a:rPr>
              <a:t>Z</a:t>
            </a:r>
            <a:r>
              <a:rPr dirty="0" sz="3500" spc="-61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dirty="0" sz="3500" spc="-58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3500" spc="-905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dirty="0" sz="3500" spc="-61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3500" spc="-90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CD1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37064" y="553203"/>
            <a:ext cx="17014190" cy="9180830"/>
            <a:chOff x="637064" y="553203"/>
            <a:chExt cx="17014190" cy="9180830"/>
          </a:xfrm>
        </p:grpSpPr>
        <p:sp>
          <p:nvSpPr>
            <p:cNvPr id="4" name="object 4" descr=""/>
            <p:cNvSpPr/>
            <p:nvPr/>
          </p:nvSpPr>
          <p:spPr>
            <a:xfrm>
              <a:off x="665576" y="581778"/>
              <a:ext cx="16957040" cy="9123680"/>
            </a:xfrm>
            <a:custGeom>
              <a:avLst/>
              <a:gdLst/>
              <a:ahLst/>
              <a:cxnLst/>
              <a:rect l="l" t="t" r="r" b="b"/>
              <a:pathLst>
                <a:path w="16957040" h="9123680">
                  <a:moveTo>
                    <a:pt x="16956846" y="9123442"/>
                  </a:moveTo>
                  <a:lnTo>
                    <a:pt x="0" y="9123442"/>
                  </a:lnTo>
                  <a:lnTo>
                    <a:pt x="0" y="0"/>
                  </a:lnTo>
                  <a:lnTo>
                    <a:pt x="16956846" y="0"/>
                  </a:lnTo>
                  <a:lnTo>
                    <a:pt x="16956846" y="91234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65639" y="581778"/>
              <a:ext cx="16957040" cy="9123680"/>
            </a:xfrm>
            <a:custGeom>
              <a:avLst/>
              <a:gdLst/>
              <a:ahLst/>
              <a:cxnLst/>
              <a:rect l="l" t="t" r="r" b="b"/>
              <a:pathLst>
                <a:path w="16957040" h="9123680">
                  <a:moveTo>
                    <a:pt x="0" y="0"/>
                  </a:moveTo>
                  <a:lnTo>
                    <a:pt x="16956602" y="0"/>
                  </a:lnTo>
                  <a:lnTo>
                    <a:pt x="16956602" y="9123312"/>
                  </a:lnTo>
                  <a:lnTo>
                    <a:pt x="0" y="9123312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306445">
              <a:lnSpc>
                <a:spcPct val="100000"/>
              </a:lnSpc>
              <a:spcBef>
                <a:spcPts val="100"/>
              </a:spcBef>
            </a:pPr>
            <a:r>
              <a:rPr dirty="0" spc="-325">
                <a:solidFill>
                  <a:srgbClr val="000000"/>
                </a:solidFill>
                <a:latin typeface="Lucida Sans"/>
                <a:cs typeface="Lucida Sans"/>
              </a:rPr>
              <a:t>ORGANIZATIONAL</a:t>
            </a:r>
            <a:r>
              <a:rPr dirty="0" spc="-745">
                <a:solidFill>
                  <a:srgbClr val="000000"/>
                </a:solidFill>
                <a:latin typeface="Lucida Sans"/>
                <a:cs typeface="Lucida Sans"/>
              </a:rPr>
              <a:t> </a:t>
            </a:r>
            <a:r>
              <a:rPr dirty="0" spc="-145">
                <a:solidFill>
                  <a:srgbClr val="000000"/>
                </a:solidFill>
                <a:latin typeface="Lucida Sans"/>
                <a:cs typeface="Lucida Sans"/>
              </a:rPr>
              <a:t>STRUCTURE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9143999" cy="1417268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0" y="2186296"/>
            <a:ext cx="17421225" cy="8101330"/>
            <a:chOff x="0" y="2186296"/>
            <a:chExt cx="17421225" cy="810133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506487"/>
              <a:ext cx="9512185" cy="178051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700" y="2186296"/>
              <a:ext cx="16392522" cy="6324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CD1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37064" y="553203"/>
            <a:ext cx="17014190" cy="9180830"/>
            <a:chOff x="637064" y="553203"/>
            <a:chExt cx="17014190" cy="9180830"/>
          </a:xfrm>
        </p:grpSpPr>
        <p:sp>
          <p:nvSpPr>
            <p:cNvPr id="4" name="object 4" descr=""/>
            <p:cNvSpPr/>
            <p:nvPr/>
          </p:nvSpPr>
          <p:spPr>
            <a:xfrm>
              <a:off x="665576" y="581778"/>
              <a:ext cx="16957040" cy="9123680"/>
            </a:xfrm>
            <a:custGeom>
              <a:avLst/>
              <a:gdLst/>
              <a:ahLst/>
              <a:cxnLst/>
              <a:rect l="l" t="t" r="r" b="b"/>
              <a:pathLst>
                <a:path w="16957040" h="9123680">
                  <a:moveTo>
                    <a:pt x="16956846" y="9123442"/>
                  </a:moveTo>
                  <a:lnTo>
                    <a:pt x="0" y="9123442"/>
                  </a:lnTo>
                  <a:lnTo>
                    <a:pt x="0" y="0"/>
                  </a:lnTo>
                  <a:lnTo>
                    <a:pt x="16956846" y="0"/>
                  </a:lnTo>
                  <a:lnTo>
                    <a:pt x="16956846" y="91234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65639" y="581778"/>
              <a:ext cx="16957040" cy="9123680"/>
            </a:xfrm>
            <a:custGeom>
              <a:avLst/>
              <a:gdLst/>
              <a:ahLst/>
              <a:cxnLst/>
              <a:rect l="l" t="t" r="r" b="b"/>
              <a:pathLst>
                <a:path w="16957040" h="9123680">
                  <a:moveTo>
                    <a:pt x="0" y="0"/>
                  </a:moveTo>
                  <a:lnTo>
                    <a:pt x="16956602" y="0"/>
                  </a:lnTo>
                  <a:lnTo>
                    <a:pt x="16956602" y="9123312"/>
                  </a:lnTo>
                  <a:lnTo>
                    <a:pt x="0" y="9123312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19551" y="4458440"/>
            <a:ext cx="7402195" cy="12636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dirty="0" sz="3500" spc="-295">
                <a:solidFill>
                  <a:srgbClr val="000000"/>
                </a:solidFill>
              </a:rPr>
              <a:t>WORKING</a:t>
            </a:r>
            <a:r>
              <a:rPr dirty="0" sz="3500" spc="-250">
                <a:solidFill>
                  <a:srgbClr val="000000"/>
                </a:solidFill>
              </a:rPr>
              <a:t> </a:t>
            </a:r>
            <a:r>
              <a:rPr dirty="0" sz="3500" spc="-275">
                <a:solidFill>
                  <a:srgbClr val="000000"/>
                </a:solidFill>
              </a:rPr>
              <a:t>FLOW</a:t>
            </a:r>
            <a:r>
              <a:rPr dirty="0" sz="3500" spc="-245">
                <a:solidFill>
                  <a:srgbClr val="000000"/>
                </a:solidFill>
              </a:rPr>
              <a:t> </a:t>
            </a:r>
            <a:r>
              <a:rPr dirty="0" sz="3500" spc="-290">
                <a:solidFill>
                  <a:srgbClr val="000000"/>
                </a:solidFill>
              </a:rPr>
              <a:t>OF</a:t>
            </a:r>
            <a:r>
              <a:rPr dirty="0" sz="3500" spc="-245">
                <a:solidFill>
                  <a:srgbClr val="000000"/>
                </a:solidFill>
              </a:rPr>
              <a:t> </a:t>
            </a:r>
            <a:r>
              <a:rPr dirty="0" sz="3500" spc="-320">
                <a:solidFill>
                  <a:srgbClr val="000000"/>
                </a:solidFill>
              </a:rPr>
              <a:t>OUR </a:t>
            </a:r>
            <a:r>
              <a:rPr dirty="0" sz="3500" spc="-345">
                <a:solidFill>
                  <a:srgbClr val="000000"/>
                </a:solidFill>
              </a:rPr>
              <a:t>PROPOSED</a:t>
            </a:r>
            <a:r>
              <a:rPr dirty="0" sz="3500" spc="-240">
                <a:solidFill>
                  <a:srgbClr val="000000"/>
                </a:solidFill>
              </a:rPr>
              <a:t> </a:t>
            </a:r>
            <a:r>
              <a:rPr dirty="0" sz="3500" spc="-400">
                <a:solidFill>
                  <a:srgbClr val="000000"/>
                </a:solidFill>
              </a:rPr>
              <a:t>SYSTEM(CODEIT</a:t>
            </a:r>
            <a:r>
              <a:rPr dirty="0" sz="3500" spc="-240">
                <a:solidFill>
                  <a:srgbClr val="000000"/>
                </a:solidFill>
              </a:rPr>
              <a:t> </a:t>
            </a:r>
            <a:r>
              <a:rPr dirty="0" sz="3500" spc="-310">
                <a:solidFill>
                  <a:srgbClr val="000000"/>
                </a:solidFill>
              </a:rPr>
              <a:t>BOT)</a:t>
            </a:r>
            <a:r>
              <a:rPr dirty="0" sz="3500" spc="-240">
                <a:solidFill>
                  <a:srgbClr val="000000"/>
                </a:solidFill>
              </a:rPr>
              <a:t> </a:t>
            </a:r>
            <a:r>
              <a:rPr dirty="0" sz="3500" spc="-50">
                <a:solidFill>
                  <a:srgbClr val="000000"/>
                </a:solidFill>
              </a:rPr>
              <a:t>:</a:t>
            </a:r>
            <a:endParaRPr sz="3500"/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506487"/>
              <a:ext cx="8958265" cy="178051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0" y="0"/>
              <a:ext cx="9143999" cy="141726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1981" y="0"/>
              <a:ext cx="8953499" cy="10286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Bishal Giri</dc:creator>
  <cp:keywords>DAGJN53ff6M,BAF95gz6FEg</cp:keywords>
  <dc:title>Blue Modern Group Project Creative Presentation</dc:title>
  <dcterms:created xsi:type="dcterms:W3CDTF">2024-06-26T17:44:36Z</dcterms:created>
  <dcterms:modified xsi:type="dcterms:W3CDTF">2024-06-26T17:44:36Z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2024-06-26T00:00:00Z</vt:filetime>
  </property>
  <property fmtid="{D5CDD505-2E9C-101B-9397-08002B2CF9AE}" pid="3" name="Creator">
    <vt:lpwstr>Canva</vt:lpwstr>
  </property>
  <property fmtid="{D5CDD505-2E9C-101B-9397-08002B2CF9AE}" pid="4" name="LastSaved">
    <vt:filetime>2024-06-26T00:00:00Z</vt:filetime>
  </property>
  <property fmtid="{D5CDD505-2E9C-101B-9397-08002B2CF9AE}" pid="5" name="Producer">
    <vt:lpwstr>Canva</vt:lpwstr>
  </property>
</Properties>
</file>